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e de titre">
    <p:spTree>
      <p:nvGrpSpPr>
        <p:cNvPr id="1" name=""/>
        <p:cNvGrpSpPr/>
        <p:nvPr/>
      </p:nvGrpSpPr>
      <p:grpSpPr>
        <a:xfrm>
          <a:off x="0" y="0"/>
          <a:ext cx="0" cy="0"/>
          <a:chOff x="0" y="0"/>
          <a:chExt cx="0" cy="0"/>
        </a:xfrm>
      </p:grpSpPr>
      <p:sp>
        <p:nvSpPr>
          <p:cNvPr id="11" name="Texte du titre"/>
          <p:cNvSpPr txBox="1"/>
          <p:nvPr>
            <p:ph type="title"/>
          </p:nvPr>
        </p:nvSpPr>
        <p:spPr>
          <a:xfrm>
            <a:off x="1524000" y="1122362"/>
            <a:ext cx="9144000" cy="2387601"/>
          </a:xfrm>
          <a:prstGeom prst="rect">
            <a:avLst/>
          </a:prstGeom>
        </p:spPr>
        <p:txBody>
          <a:bodyPr anchor="b"/>
          <a:lstStyle>
            <a:lvl1pPr algn="ctr">
              <a:defRPr sz="6000"/>
            </a:lvl1pPr>
          </a:lstStyle>
          <a:p>
            <a:pPr/>
            <a:r>
              <a:t>Texte du titre</a:t>
            </a:r>
          </a:p>
        </p:txBody>
      </p:sp>
      <p:sp>
        <p:nvSpPr>
          <p:cNvPr id="12" name="Texte niveau 1…"/>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spTree>
      <p:nvGrpSpPr>
        <p:cNvPr id="1" name=""/>
        <p:cNvGrpSpPr/>
        <p:nvPr/>
      </p:nvGrpSpPr>
      <p:grpSpPr>
        <a:xfrm>
          <a:off x="0" y="0"/>
          <a:ext cx="0" cy="0"/>
          <a:chOff x="0" y="0"/>
          <a:chExt cx="0" cy="0"/>
        </a:xfrm>
      </p:grpSpPr>
      <p:sp>
        <p:nvSpPr>
          <p:cNvPr id="20" name="Texte du titre"/>
          <p:cNvSpPr txBox="1"/>
          <p:nvPr>
            <p:ph type="title"/>
          </p:nvPr>
        </p:nvSpPr>
        <p:spPr>
          <a:prstGeom prst="rect">
            <a:avLst/>
          </a:prstGeom>
        </p:spPr>
        <p:txBody>
          <a:bodyPr/>
          <a:lstStyle/>
          <a:p>
            <a:pPr/>
            <a:r>
              <a:t>Texte du titre</a:t>
            </a:r>
          </a:p>
        </p:txBody>
      </p:sp>
      <p:sp>
        <p:nvSpPr>
          <p:cNvPr id="21"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2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de section">
    <p:spTree>
      <p:nvGrpSpPr>
        <p:cNvPr id="1" name=""/>
        <p:cNvGrpSpPr/>
        <p:nvPr/>
      </p:nvGrpSpPr>
      <p:grpSpPr>
        <a:xfrm>
          <a:off x="0" y="0"/>
          <a:ext cx="0" cy="0"/>
          <a:chOff x="0" y="0"/>
          <a:chExt cx="0" cy="0"/>
        </a:xfrm>
      </p:grpSpPr>
      <p:sp>
        <p:nvSpPr>
          <p:cNvPr id="29" name="Texte du titre"/>
          <p:cNvSpPr txBox="1"/>
          <p:nvPr>
            <p:ph type="title"/>
          </p:nvPr>
        </p:nvSpPr>
        <p:spPr>
          <a:xfrm>
            <a:off x="831850" y="1709738"/>
            <a:ext cx="10515600" cy="2852737"/>
          </a:xfrm>
          <a:prstGeom prst="rect">
            <a:avLst/>
          </a:prstGeom>
        </p:spPr>
        <p:txBody>
          <a:bodyPr anchor="b"/>
          <a:lstStyle>
            <a:lvl1pPr>
              <a:defRPr sz="6000"/>
            </a:lvl1pPr>
          </a:lstStyle>
          <a:p>
            <a:pPr/>
            <a:r>
              <a:t>Texte du titre</a:t>
            </a:r>
          </a:p>
        </p:txBody>
      </p:sp>
      <p:sp>
        <p:nvSpPr>
          <p:cNvPr id="30" name="Texte niveau 1…"/>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Texte niveau 1</a:t>
            </a:r>
          </a:p>
          <a:p>
            <a:pPr lvl="1"/>
            <a:r>
              <a:t>Texte niveau 2</a:t>
            </a:r>
          </a:p>
          <a:p>
            <a:pPr lvl="2"/>
            <a:r>
              <a:t>Texte niveau 3</a:t>
            </a:r>
          </a:p>
          <a:p>
            <a:pPr lvl="3"/>
            <a:r>
              <a:t>Texte niveau 4</a:t>
            </a:r>
          </a:p>
          <a:p>
            <a:pPr lvl="4"/>
            <a:r>
              <a:t>Texte niveau 5</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ux contenus">
    <p:spTree>
      <p:nvGrpSpPr>
        <p:cNvPr id="1" name=""/>
        <p:cNvGrpSpPr/>
        <p:nvPr/>
      </p:nvGrpSpPr>
      <p:grpSpPr>
        <a:xfrm>
          <a:off x="0" y="0"/>
          <a:ext cx="0" cy="0"/>
          <a:chOff x="0" y="0"/>
          <a:chExt cx="0" cy="0"/>
        </a:xfrm>
      </p:grpSpPr>
      <p:sp>
        <p:nvSpPr>
          <p:cNvPr id="38" name="Texte du titre"/>
          <p:cNvSpPr txBox="1"/>
          <p:nvPr>
            <p:ph type="title"/>
          </p:nvPr>
        </p:nvSpPr>
        <p:spPr>
          <a:prstGeom prst="rect">
            <a:avLst/>
          </a:prstGeom>
        </p:spPr>
        <p:txBody>
          <a:bodyPr/>
          <a:lstStyle/>
          <a:p>
            <a:pPr/>
            <a:r>
              <a:t>Texte du titre</a:t>
            </a:r>
          </a:p>
        </p:txBody>
      </p:sp>
      <p:sp>
        <p:nvSpPr>
          <p:cNvPr id="39" name="Texte niveau 1…"/>
          <p:cNvSpPr txBox="1"/>
          <p:nvPr>
            <p:ph type="body" sz="half" idx="1"/>
          </p:nvPr>
        </p:nvSpPr>
        <p:spPr>
          <a:xfrm>
            <a:off x="838200" y="1825625"/>
            <a:ext cx="5181600" cy="4351338"/>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4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ison">
    <p:spTree>
      <p:nvGrpSpPr>
        <p:cNvPr id="1" name=""/>
        <p:cNvGrpSpPr/>
        <p:nvPr/>
      </p:nvGrpSpPr>
      <p:grpSpPr>
        <a:xfrm>
          <a:off x="0" y="0"/>
          <a:ext cx="0" cy="0"/>
          <a:chOff x="0" y="0"/>
          <a:chExt cx="0" cy="0"/>
        </a:xfrm>
      </p:grpSpPr>
      <p:sp>
        <p:nvSpPr>
          <p:cNvPr id="47" name="Texte du titre"/>
          <p:cNvSpPr txBox="1"/>
          <p:nvPr>
            <p:ph type="title"/>
          </p:nvPr>
        </p:nvSpPr>
        <p:spPr>
          <a:xfrm>
            <a:off x="839787" y="365125"/>
            <a:ext cx="10515601" cy="1325563"/>
          </a:xfrm>
          <a:prstGeom prst="rect">
            <a:avLst/>
          </a:prstGeom>
        </p:spPr>
        <p:txBody>
          <a:bodyPr/>
          <a:lstStyle/>
          <a:p>
            <a:pPr/>
            <a:r>
              <a:t>Texte du titre</a:t>
            </a:r>
          </a:p>
        </p:txBody>
      </p:sp>
      <p:sp>
        <p:nvSpPr>
          <p:cNvPr id="48" name="Texte niveau 1…"/>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Texte niveau 1</a:t>
            </a:r>
          </a:p>
          <a:p>
            <a:pPr lvl="1"/>
            <a:r>
              <a:t>Texte niveau 2</a:t>
            </a:r>
          </a:p>
          <a:p>
            <a:pPr lvl="2"/>
            <a:r>
              <a:t>Texte niveau 3</a:t>
            </a:r>
          </a:p>
          <a:p>
            <a:pPr lvl="3"/>
            <a:r>
              <a:t>Texte niveau 4</a:t>
            </a:r>
          </a:p>
          <a:p>
            <a:pPr lvl="4"/>
            <a:r>
              <a:t>Texte niveau 5</a:t>
            </a:r>
          </a:p>
        </p:txBody>
      </p:sp>
      <p:sp>
        <p:nvSpPr>
          <p:cNvPr id="49" name="Espace réservé du texte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seul">
    <p:spTree>
      <p:nvGrpSpPr>
        <p:cNvPr id="1" name=""/>
        <p:cNvGrpSpPr/>
        <p:nvPr/>
      </p:nvGrpSpPr>
      <p:grpSpPr>
        <a:xfrm>
          <a:off x="0" y="0"/>
          <a:ext cx="0" cy="0"/>
          <a:chOff x="0" y="0"/>
          <a:chExt cx="0" cy="0"/>
        </a:xfrm>
      </p:grpSpPr>
      <p:sp>
        <p:nvSpPr>
          <p:cNvPr id="57" name="Texte du titre"/>
          <p:cNvSpPr txBox="1"/>
          <p:nvPr>
            <p:ph type="title"/>
          </p:nvPr>
        </p:nvSpPr>
        <p:spPr>
          <a:prstGeom prst="rect">
            <a:avLst/>
          </a:prstGeom>
        </p:spPr>
        <p:txBody>
          <a:bodyPr/>
          <a:lstStyle/>
          <a:p>
            <a:pPr/>
            <a:r>
              <a:t>Texte du titre</a:t>
            </a:r>
          </a:p>
        </p:txBody>
      </p:sp>
      <p:sp>
        <p:nvSpPr>
          <p:cNvPr id="5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de">
    <p:spTree>
      <p:nvGrpSpPr>
        <p:cNvPr id="1" name=""/>
        <p:cNvGrpSpPr/>
        <p:nvPr/>
      </p:nvGrpSpPr>
      <p:grpSpPr>
        <a:xfrm>
          <a:off x="0" y="0"/>
          <a:ext cx="0" cy="0"/>
          <a:chOff x="0" y="0"/>
          <a:chExt cx="0" cy="0"/>
        </a:xfrm>
      </p:grpSpPr>
      <p:sp>
        <p:nvSpPr>
          <p:cNvPr id="6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 avec légende">
    <p:spTree>
      <p:nvGrpSpPr>
        <p:cNvPr id="1" name=""/>
        <p:cNvGrpSpPr/>
        <p:nvPr/>
      </p:nvGrpSpPr>
      <p:grpSpPr>
        <a:xfrm>
          <a:off x="0" y="0"/>
          <a:ext cx="0" cy="0"/>
          <a:chOff x="0" y="0"/>
          <a:chExt cx="0" cy="0"/>
        </a:xfrm>
      </p:grpSpPr>
      <p:sp>
        <p:nvSpPr>
          <p:cNvPr id="72" name="Texte du titre"/>
          <p:cNvSpPr txBox="1"/>
          <p:nvPr>
            <p:ph type="title"/>
          </p:nvPr>
        </p:nvSpPr>
        <p:spPr>
          <a:xfrm>
            <a:off x="839787" y="457200"/>
            <a:ext cx="3932239" cy="1600200"/>
          </a:xfrm>
          <a:prstGeom prst="rect">
            <a:avLst/>
          </a:prstGeom>
        </p:spPr>
        <p:txBody>
          <a:bodyPr anchor="b"/>
          <a:lstStyle>
            <a:lvl1pPr>
              <a:defRPr sz="3200"/>
            </a:lvl1pPr>
          </a:lstStyle>
          <a:p>
            <a:pPr/>
            <a:r>
              <a:t>Texte du titre</a:t>
            </a:r>
          </a:p>
        </p:txBody>
      </p:sp>
      <p:sp>
        <p:nvSpPr>
          <p:cNvPr id="73" name="Texte niveau 1…"/>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Texte niveau 1</a:t>
            </a:r>
          </a:p>
          <a:p>
            <a:pPr lvl="1"/>
            <a:r>
              <a:t>Texte niveau 2</a:t>
            </a:r>
          </a:p>
          <a:p>
            <a:pPr lvl="2"/>
            <a:r>
              <a:t>Texte niveau 3</a:t>
            </a:r>
          </a:p>
          <a:p>
            <a:pPr lvl="3"/>
            <a:r>
              <a:t>Texte niveau 4</a:t>
            </a:r>
          </a:p>
          <a:p>
            <a:pPr lvl="4"/>
            <a:r>
              <a:t>Texte niveau 5</a:t>
            </a:r>
          </a:p>
        </p:txBody>
      </p:sp>
      <p:sp>
        <p:nvSpPr>
          <p:cNvPr id="74" name="Espace réservé du texte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avec légende">
    <p:spTree>
      <p:nvGrpSpPr>
        <p:cNvPr id="1" name=""/>
        <p:cNvGrpSpPr/>
        <p:nvPr/>
      </p:nvGrpSpPr>
      <p:grpSpPr>
        <a:xfrm>
          <a:off x="0" y="0"/>
          <a:ext cx="0" cy="0"/>
          <a:chOff x="0" y="0"/>
          <a:chExt cx="0" cy="0"/>
        </a:xfrm>
      </p:grpSpPr>
      <p:sp>
        <p:nvSpPr>
          <p:cNvPr id="82" name="Texte du titre"/>
          <p:cNvSpPr txBox="1"/>
          <p:nvPr>
            <p:ph type="title"/>
          </p:nvPr>
        </p:nvSpPr>
        <p:spPr>
          <a:xfrm>
            <a:off x="839787" y="457200"/>
            <a:ext cx="3932239" cy="1600200"/>
          </a:xfrm>
          <a:prstGeom prst="rect">
            <a:avLst/>
          </a:prstGeom>
        </p:spPr>
        <p:txBody>
          <a:bodyPr anchor="b"/>
          <a:lstStyle>
            <a:lvl1pPr>
              <a:defRPr sz="3200"/>
            </a:lvl1pPr>
          </a:lstStyle>
          <a:p>
            <a:pPr/>
            <a:r>
              <a:t>Texte du titre</a:t>
            </a:r>
          </a:p>
        </p:txBody>
      </p:sp>
      <p:sp>
        <p:nvSpPr>
          <p:cNvPr id="83" name="Espace réservé pour une image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Texte niveau 1…"/>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Texte niveau 1</a:t>
            </a:r>
          </a:p>
          <a:p>
            <a:pPr lvl="1"/>
            <a:r>
              <a:t>Texte niveau 2</a:t>
            </a:r>
          </a:p>
          <a:p>
            <a:pPr lvl="2"/>
            <a:r>
              <a:t>Texte niveau 3</a:t>
            </a:r>
          </a:p>
          <a:p>
            <a:pPr lvl="3"/>
            <a:r>
              <a:t>Texte niveau 4</a:t>
            </a:r>
          </a:p>
          <a:p>
            <a:pPr lvl="4"/>
            <a:r>
              <a:t>Texte niveau 5</a:t>
            </a:r>
          </a:p>
        </p:txBody>
      </p:sp>
      <p:sp>
        <p:nvSpPr>
          <p:cNvPr id="8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e du titre"/>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Texte du titre</a:t>
            </a:r>
          </a:p>
        </p:txBody>
      </p:sp>
      <p:sp>
        <p:nvSpPr>
          <p:cNvPr id="3" name="Texte niveau 1…"/>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fr.wikipedia.org/wiki/Mostra_de_Venise" TargetMode="External"/><Relationship Id="rId3" Type="http://schemas.openxmlformats.org/officeDocument/2006/relationships/image" Target="../media/image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fr.wikipedia.org/wiki/%C3%89glise_catholique" TargetMode="External"/><Relationship Id="rId3" Type="http://schemas.openxmlformats.org/officeDocument/2006/relationships/image" Target="../media/image10.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fr.wikipedia.org/wiki/1965_au_cin%C3%A9ma" TargetMode="External"/><Relationship Id="rId3" Type="http://schemas.openxmlformats.org/officeDocument/2006/relationships/hyperlink" Target="https://fr.wikipedia.org/wiki/Les_Poings_dans_les_poches" TargetMode="External"/><Relationship Id="rId4" Type="http://schemas.openxmlformats.org/officeDocument/2006/relationships/hyperlink" Target="https://fr.wikipedia.org/wiki/1967_au_cin%C3%A9ma" TargetMode="External"/><Relationship Id="rId5" Type="http://schemas.openxmlformats.org/officeDocument/2006/relationships/hyperlink" Target="https://fr.wikipedia.org/wiki/La_Chine_est_proche" TargetMode="External"/><Relationship Id="rId6" Type="http://schemas.openxmlformats.org/officeDocument/2006/relationships/hyperlink" Target="https://fr.wikipedia.org/wiki/1972_au_cin%C3%A9ma" TargetMode="External"/><Relationship Id="rId7" Type="http://schemas.openxmlformats.org/officeDocument/2006/relationships/hyperlink" Target="https://fr.wikipedia.org/wiki/Au_nom_du_p%C3%A8re_(film,_1972)" TargetMode="External"/><Relationship Id="rId8" Type="http://schemas.openxmlformats.org/officeDocument/2006/relationships/hyperlink" Target="https://fr.wikipedia.org/wiki/1975_au_cin%C3%A9ma" TargetMode="External"/><Relationship Id="rId9" Type="http://schemas.openxmlformats.org/officeDocument/2006/relationships/hyperlink" Target="https://fr.wikipedia.org/wiki/Fous_%C3%A0_d%C3%A9lier" TargetMode="External"/><Relationship Id="rId10" Type="http://schemas.openxmlformats.org/officeDocument/2006/relationships/hyperlink" Target="https://fr.wikipedia.org/wiki/1976_au_cin%C3%A9ma" TargetMode="External"/><Relationship Id="rId11" Type="http://schemas.openxmlformats.org/officeDocument/2006/relationships/hyperlink" Target="https://fr.wikipedia.org/wiki/La_Marche_triomphale" TargetMode="External"/><Relationship Id="rId12" Type="http://schemas.openxmlformats.org/officeDocument/2006/relationships/hyperlink" Target="https://fr.wikipedia.org/wiki/1980_au_cin%C3%A9ma" TargetMode="External"/><Relationship Id="rId13" Type="http://schemas.openxmlformats.org/officeDocument/2006/relationships/hyperlink" Target="https://fr.wikipedia.org/wiki/Vacanze_in_Val_Trebbia" TargetMode="External"/><Relationship Id="rId14" Type="http://schemas.openxmlformats.org/officeDocument/2006/relationships/hyperlink" Target="https://fr.wikipedia.org/wiki/1982_au_cin%C3%A9ma" TargetMode="External"/><Relationship Id="rId15" Type="http://schemas.openxmlformats.org/officeDocument/2006/relationships/hyperlink" Target="https://fr.wikipedia.org/wiki/Les_Yeux,_la_Bouche" TargetMode="External"/><Relationship Id="rId16" Type="http://schemas.openxmlformats.org/officeDocument/2006/relationships/hyperlink" Target="https://fr.wikipedia.org/wiki/1984_au_cin%C3%A9ma" TargetMode="External"/><Relationship Id="rId17" Type="http://schemas.openxmlformats.org/officeDocument/2006/relationships/hyperlink" Target="https://fr.wikipedia.org/wiki/Henri_IV,_le_roi_fou" TargetMode="External"/><Relationship Id="rId18" Type="http://schemas.openxmlformats.org/officeDocument/2006/relationships/hyperlink" Target="https://fr.wikipedia.org/wiki/1986_au_cin%C3%A9ma" TargetMode="External"/><Relationship Id="rId19" Type="http://schemas.openxmlformats.org/officeDocument/2006/relationships/hyperlink" Target="https://fr.wikipedia.org/wiki/Le_Diable_au_corps_(film,_1986)" TargetMode="External"/><Relationship Id="rId20" Type="http://schemas.openxmlformats.org/officeDocument/2006/relationships/hyperlink" Target="https://fr.wikipedia.org/wiki/1988_au_cin%C3%A9ma" TargetMode="External"/><Relationship Id="rId21" Type="http://schemas.openxmlformats.org/officeDocument/2006/relationships/hyperlink" Target="https://fr.wikipedia.org/wiki/La_Sorci%C3%A8re_(film,_1988)" TargetMode="External"/><Relationship Id="rId22" Type="http://schemas.openxmlformats.org/officeDocument/2006/relationships/hyperlink" Target="https://fr.wikipedia.org/wiki/1991_au_cin%C3%A9ma" TargetMode="External"/><Relationship Id="rId23" Type="http://schemas.openxmlformats.org/officeDocument/2006/relationships/hyperlink" Target="https://fr.wikipedia.org/wiki/Autour_du_d%C3%A9sir" TargetMode="External"/><Relationship Id="rId24" Type="http://schemas.openxmlformats.org/officeDocument/2006/relationships/hyperlink" Target="https://fr.wikipedia.org/wiki/1994_au_cin%C3%A9ma" TargetMode="External"/><Relationship Id="rId25" Type="http://schemas.openxmlformats.org/officeDocument/2006/relationships/hyperlink" Target="https://fr.wikipedia.org/wiki/Le_R%C3%AAve_du_papillon_(film,_1994)" TargetMode="External"/><Relationship Id="rId26" Type="http://schemas.openxmlformats.org/officeDocument/2006/relationships/hyperlink" Target="https://fr.wikipedia.org/wiki/1997_au_cin%C3%A9ma" TargetMode="External"/><Relationship Id="rId27" Type="http://schemas.openxmlformats.org/officeDocument/2006/relationships/hyperlink" Target="https://fr.wikipedia.org/wiki/Le_Prince_de_Hombourg_(film)" TargetMode="External"/><Relationship Id="rId28" Type="http://schemas.openxmlformats.org/officeDocument/2006/relationships/hyperlink" Target="https://fr.wikipedia.org/wiki/1999_au_cin%C3%A9ma" TargetMode="External"/><Relationship Id="rId29" Type="http://schemas.openxmlformats.org/officeDocument/2006/relationships/hyperlink" Target="https://fr.wikipedia.org/wiki/La_Nourrice" TargetMode="External"/><Relationship Id="rId30" Type="http://schemas.openxmlformats.org/officeDocument/2006/relationships/hyperlink" Target="https://fr.wikipedia.org/wiki/2002_au_cin%C3%A9ma" TargetMode="External"/><Relationship Id="rId31" Type="http://schemas.openxmlformats.org/officeDocument/2006/relationships/hyperlink" Target="https://fr.wikipedia.org/wiki/Le_Sourire_de_ma_m%C3%A8re" TargetMode="External"/><Relationship Id="rId32" Type="http://schemas.openxmlformats.org/officeDocument/2006/relationships/hyperlink" Target="https://fr.wikipedia.org/wiki/2003_au_cin%C3%A9ma" TargetMode="External"/><Relationship Id="rId33" Type="http://schemas.openxmlformats.org/officeDocument/2006/relationships/hyperlink" Target="https://fr.wikipedia.org/wiki/Buongiorno,_notte" TargetMode="External"/><Relationship Id="rId34" Type="http://schemas.openxmlformats.org/officeDocument/2006/relationships/hyperlink" Target="https://fr.wikipedia.org/wiki/2006_au_cin%C3%A9ma" TargetMode="External"/><Relationship Id="rId35" Type="http://schemas.openxmlformats.org/officeDocument/2006/relationships/hyperlink" Target="https://fr.wikipedia.org/wiki/Le_Metteur_en_sc%C3%A8ne_de_mariages" TargetMode="External"/><Relationship Id="rId36" Type="http://schemas.openxmlformats.org/officeDocument/2006/relationships/hyperlink" Target="https://fr.wikipedia.org/wiki/2009_au_cin%C3%A9ma" TargetMode="External"/><Relationship Id="rId37" Type="http://schemas.openxmlformats.org/officeDocument/2006/relationships/hyperlink" Target="https://fr.wikipedia.org/wiki/Vincere" TargetMode="External"/><Relationship Id="rId38" Type="http://schemas.openxmlformats.org/officeDocument/2006/relationships/hyperlink" Target="https://fr.wikipedia.org/wiki/2010_au_cin%C3%A9ma" TargetMode="External"/><Relationship Id="rId39" Type="http://schemas.openxmlformats.org/officeDocument/2006/relationships/hyperlink" Target="https://fr.wikipedia.org/wiki/Sorelle_Mai" TargetMode="External"/><Relationship Id="rId40" Type="http://schemas.openxmlformats.org/officeDocument/2006/relationships/hyperlink" Target="https://fr.wikipedia.org/wiki/2012_au_cin%C3%A9ma" TargetMode="External"/><Relationship Id="rId41" Type="http://schemas.openxmlformats.org/officeDocument/2006/relationships/hyperlink" Target="https://fr.wikipedia.org/wiki/La_Belle_Endormie_(film,_2012)" TargetMode="External"/><Relationship Id="rId42" Type="http://schemas.openxmlformats.org/officeDocument/2006/relationships/hyperlink" Target="https://fr.wikipedia.org/wiki/2015_au_cin%C3%A9ma" TargetMode="External"/><Relationship Id="rId43" Type="http://schemas.openxmlformats.org/officeDocument/2006/relationships/hyperlink" Target="https://fr.wikipedia.org/wiki/Sangue_del_mio_sangue" TargetMode="External"/><Relationship Id="rId44" Type="http://schemas.openxmlformats.org/officeDocument/2006/relationships/hyperlink" Target="https://fr.wikipedia.org/wiki/2016_au_cin%C3%A9ma" TargetMode="External"/><Relationship Id="rId45" Type="http://schemas.openxmlformats.org/officeDocument/2006/relationships/hyperlink" Target="https://fr.wikipedia.org/wiki/Fais_de_beaux_r%C3%AAves_(film,_2016)" TargetMode="External"/><Relationship Id="rId46" Type="http://schemas.openxmlformats.org/officeDocument/2006/relationships/hyperlink" Target="https://fr.wikipedia.org/wiki/2019_au_cin%C3%A9ma" TargetMode="External"/><Relationship Id="rId47" Type="http://schemas.openxmlformats.org/officeDocument/2006/relationships/hyperlink" Target="https://fr.wikipedia.org/wiki/Le_Tra%C3%AEtre_(film,_2019)" TargetMode="External"/><Relationship Id="rId48" Type="http://schemas.openxmlformats.org/officeDocument/2006/relationships/hyperlink" Target="https://fr.wikipedia.org/wiki/2021_au_cin%C3%A9ma" TargetMode="External"/><Relationship Id="rId49" Type="http://schemas.openxmlformats.org/officeDocument/2006/relationships/hyperlink" Target="https://fr.wikipedia.org/wiki/Marx_peut_attendre" TargetMode="External"/><Relationship Id="rId50" Type="http://schemas.openxmlformats.org/officeDocument/2006/relationships/hyperlink" Target="https://fr.wikipedia.org/wiki/2023_au_cin%C3%A9ma" TargetMode="External"/><Relationship Id="rId51" Type="http://schemas.openxmlformats.org/officeDocument/2006/relationships/hyperlink" Target="https://fr.wikipedia.org/wiki/L'Enl%C3%A8vement_(film,_2023)"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fr.wikipedia.org/wiki/1961_au_cin%C3%A9ma" TargetMode="External"/><Relationship Id="rId3" Type="http://schemas.openxmlformats.org/officeDocument/2006/relationships/hyperlink" Target="https://fr.wikipedia.org/w/index.php?title=Abbasso_il_zio&amp;action=edit&amp;redlink=1" TargetMode="External"/><Relationship Id="rId4" Type="http://schemas.openxmlformats.org/officeDocument/2006/relationships/hyperlink" Target="https://fr.wikipedia.org/w/index.php?title=La_colpa_e_la_pena&amp;action=edit&amp;redlink=1" TargetMode="External"/><Relationship Id="rId5" Type="http://schemas.openxmlformats.org/officeDocument/2006/relationships/hyperlink" Target="https://fr.wikipedia.org/wiki/1962_au_cin%C3%A9ma" TargetMode="External"/><Relationship Id="rId6" Type="http://schemas.openxmlformats.org/officeDocument/2006/relationships/hyperlink" Target="https://fr.wikipedia.org/w/index.php?title=Ginepro_fatto_uomo&amp;action=edit&amp;redlink=1" TargetMode="External"/><Relationship Id="rId7" Type="http://schemas.openxmlformats.org/officeDocument/2006/relationships/hyperlink" Target="https://fr.wikipedia.org/wiki/1969_au_cin%C3%A9ma" TargetMode="External"/><Relationship Id="rId8" Type="http://schemas.openxmlformats.org/officeDocument/2006/relationships/hyperlink" Target="https://fr.wikipedia.org/wiki/La_Contestation_(film,_1969)" TargetMode="External"/><Relationship Id="rId9" Type="http://schemas.openxmlformats.org/officeDocument/2006/relationships/hyperlink" Target="https://fr.wikipedia.org/wiki/1995_au_cin%C3%A9ma" TargetMode="External"/><Relationship Id="rId10" Type="http://schemas.openxmlformats.org/officeDocument/2006/relationships/hyperlink" Target="https://fr.wikipedia.org/w/index.php?title=Sogni_infranti&amp;action=edit&amp;redlink=1" TargetMode="External"/><Relationship Id="rId11" Type="http://schemas.openxmlformats.org/officeDocument/2006/relationships/hyperlink" Target="https://fr.wikipedia.org/wiki/1997_au_cin%C3%A9ma" TargetMode="External"/><Relationship Id="rId12" Type="http://schemas.openxmlformats.org/officeDocument/2006/relationships/hyperlink" Target="https://fr.wikipedia.org/w/index.php?title=Elena_(film,_1997)&amp;action=edit&amp;redlink=1" TargetMode="External"/><Relationship Id="rId13" Type="http://schemas.openxmlformats.org/officeDocument/2006/relationships/hyperlink" Target="https://fr.wikipedia.org/wiki/2000_au_cin%C3%A9ma" TargetMode="External"/><Relationship Id="rId14" Type="http://schemas.openxmlformats.org/officeDocument/2006/relationships/hyperlink" Target="https://fr.wikipedia.org/w/index.php?title=L'affresco&amp;action=edit&amp;redlink=1" TargetMode="External"/><Relationship Id="rId15" Type="http://schemas.openxmlformats.org/officeDocument/2006/relationships/hyperlink" Target="https://fr.wikipedia.org/wiki/1977_%C3%A0_la_t%C3%A9l%C3%A9vision" TargetMode="External"/><Relationship Id="rId16" Type="http://schemas.openxmlformats.org/officeDocument/2006/relationships/hyperlink" Target="https://fr.wikipedia.org/w/index.php?title=La_Mouette_(t%C3%A9l%C3%A9film,_1977)&amp;action=edit&amp;redlink=1" TargetMode="External"/><Relationship Id="rId17" Type="http://schemas.openxmlformats.org/officeDocument/2006/relationships/hyperlink" Target="https://fr.wikipedia.org/wiki/1979_%C3%A0_la_t%C3%A9l%C3%A9vision" TargetMode="External"/><Relationship Id="rId18" Type="http://schemas.openxmlformats.org/officeDocument/2006/relationships/hyperlink" Target="https://fr.wikipedia.org/w/index.php?title=La_macchina_cinema&amp;action=edit&amp;redlink=1" TargetMode="External"/><Relationship Id="rId19" Type="http://schemas.openxmlformats.org/officeDocument/2006/relationships/hyperlink" Target="https://fr.wikipedia.org/wiki/1992_%C3%A0_la_t%C3%A9l%C3%A9vision" TargetMode="External"/><Relationship Id="rId20" Type="http://schemas.openxmlformats.org/officeDocument/2006/relationships/hyperlink" Target="https://fr.wikipedia.org/w/index.php?title=L'uomo_dal_fiore_in_bocca&amp;action=edit&amp;redlink=1" TargetMode="External"/><Relationship Id="rId21" Type="http://schemas.openxmlformats.org/officeDocument/2006/relationships/hyperlink" Target="https://fr.wikipedia.org/wiki/1998_%C3%A0_la_t%C3%A9l%C3%A9vision" TargetMode="External"/><Relationship Id="rId22" Type="http://schemas.openxmlformats.org/officeDocument/2006/relationships/hyperlink" Target="https://fr.wikipedia.org/w/index.php?title=La_religione_della_storia&amp;action=edit&amp;redlink=1" TargetMode="External"/><Relationship Id="rId23" Type="http://schemas.openxmlformats.org/officeDocument/2006/relationships/hyperlink" Target="https://fr.wikipedia.org/wiki/2002_%C3%A0_la_t%C3%A9l%C3%A9vision" TargetMode="External"/><Relationship Id="rId24" Type="http://schemas.openxmlformats.org/officeDocument/2006/relationships/hyperlink" Target="https://fr.wikipedia.org/w/index.php?title=%E2%80%A6Addio_del_passato%E2%80%A6&amp;action=edit&amp;redlink=1" TargetMode="External"/><Relationship Id="rId25" Type="http://schemas.openxmlformats.org/officeDocument/2006/relationships/hyperlink" Target="https://fr.wikipedia.org/wiki/2022_%C3%A0_la_t%C3%A9l%C3%A9vision" TargetMode="External"/><Relationship Id="rId26" Type="http://schemas.openxmlformats.org/officeDocument/2006/relationships/hyperlink" Target="https://fr.wikipedia.org/wiki/Esterno_notte" TargetMode="Externa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fr.wikipedia.org/wiki/Festival_international_du_film_de_Locarno" TargetMode="External"/><Relationship Id="rId3" Type="http://schemas.openxmlformats.org/officeDocument/2006/relationships/hyperlink" Target="https://fr.wikipedia.org/wiki/Les_Poings_dans_les_poches" TargetMode="External"/><Relationship Id="rId4" Type="http://schemas.openxmlformats.org/officeDocument/2006/relationships/hyperlink" Target="https://fr.wikipedia.org/wiki/Mostra_de_Venise_1965" TargetMode="External"/><Relationship Id="rId5" Type="http://schemas.openxmlformats.org/officeDocument/2006/relationships/hyperlink" Target="https://fr.wikipedia.org/wiki/Mostra_de_Venise_1967" TargetMode="External"/><Relationship Id="rId6" Type="http://schemas.openxmlformats.org/officeDocument/2006/relationships/hyperlink" Target="https://fr.wikipedia.org/wiki/Prix_FIPRESCI_de_la_Mostra_de_Venise" TargetMode="External"/><Relationship Id="rId7" Type="http://schemas.openxmlformats.org/officeDocument/2006/relationships/hyperlink" Target="https://fr.wikipedia.org/wiki/La_Chine_est_proche" TargetMode="External"/><Relationship Id="rId8" Type="http://schemas.openxmlformats.org/officeDocument/2006/relationships/hyperlink" Target="https://fr.wikipedia.org/wiki/Berlinale_1991" TargetMode="External"/><Relationship Id="rId9" Type="http://schemas.openxmlformats.org/officeDocument/2006/relationships/hyperlink" Target="https://fr.wikipedia.org/wiki/Prix_FIPRESCI_de_la_Berlinale" TargetMode="External"/><Relationship Id="rId10" Type="http://schemas.openxmlformats.org/officeDocument/2006/relationships/hyperlink" Target="https://fr.wikipedia.org/wiki/Fous_%C3%A0_d%C3%A9lier" TargetMode="External"/><Relationship Id="rId11" Type="http://schemas.openxmlformats.org/officeDocument/2006/relationships/hyperlink" Target="https://fr.wikipedia.org/wiki/L%C3%A9opard_de_bronze" TargetMode="External"/><Relationship Id="rId12" Type="http://schemas.openxmlformats.org/officeDocument/2006/relationships/hyperlink" Target="https://fr.wikipedia.org/wiki/Berlinale_1979" TargetMode="External"/><Relationship Id="rId13" Type="http://schemas.openxmlformats.org/officeDocument/2006/relationships/hyperlink" Target="https://fr.wikipedia.org/w/index.php?title=La_macchina_cinema&amp;action=edit&amp;redlink=1" TargetMode="External"/><Relationship Id="rId14" Type="http://schemas.openxmlformats.org/officeDocument/2006/relationships/hyperlink" Target="https://fr.wikipedia.org/wiki/25e_c%C3%A9r%C3%A9monie_des_David_di_Donatello" TargetMode="External"/><Relationship Id="rId15" Type="http://schemas.openxmlformats.org/officeDocument/2006/relationships/hyperlink" Target="https://fr.wikipedia.org/wiki/David_di_Donatello_de_la_meilleure_r%C3%A9alisation" TargetMode="External"/><Relationship Id="rId16" Type="http://schemas.openxmlformats.org/officeDocument/2006/relationships/hyperlink" Target="https://fr.wikipedia.org/wiki/Le_Saut_dans_le_vide" TargetMode="External"/><Relationship Id="rId17" Type="http://schemas.openxmlformats.org/officeDocument/2006/relationships/hyperlink" Target="https://fr.wikipedia.org/wiki/Grand_prix_du_jury_de_la_Berlinale" TargetMode="External"/><Relationship Id="rId18" Type="http://schemas.openxmlformats.org/officeDocument/2006/relationships/hyperlink" Target="https://fr.wikipedia.org/wiki/Autour_du_d%C3%A9sir" TargetMode="External"/><Relationship Id="rId19" Type="http://schemas.openxmlformats.org/officeDocument/2006/relationships/hyperlink" Target="https://fr.wikipedia.org/wiki/Festival_de_Cannes_2002" TargetMode="External"/><Relationship Id="rId20" Type="http://schemas.openxmlformats.org/officeDocument/2006/relationships/hyperlink" Target="https://fr.wikipedia.org/wiki/Prix_du_jury_%C5%93cum%C3%A9nique_du_Festival_de_Cannes" TargetMode="External"/><Relationship Id="rId21" Type="http://schemas.openxmlformats.org/officeDocument/2006/relationships/hyperlink" Target="https://fr.wikipedia.org/wiki/Le_Sourire_de_ma_m%C3%A8re" TargetMode="External"/><Relationship Id="rId22" Type="http://schemas.openxmlformats.org/officeDocument/2006/relationships/hyperlink" Target="https://fr.wikipedia.org/wiki/Mostra_de_Venise_2003" TargetMode="External"/><Relationship Id="rId23" Type="http://schemas.openxmlformats.org/officeDocument/2006/relationships/hyperlink" Target="https://fr.wikipedia.org/wiki/Buongiorno,_notte" TargetMode="External"/><Relationship Id="rId24" Type="http://schemas.openxmlformats.org/officeDocument/2006/relationships/hyperlink" Target="https://fr.wikipedia.org/wiki/Mostra_de_Venise_2006" TargetMode="External"/><Relationship Id="rId25" Type="http://schemas.openxmlformats.org/officeDocument/2006/relationships/hyperlink" Target="https://fr.wikipedia.org/wiki/Festival_international_du_film_de_Chicago" TargetMode="External"/><Relationship Id="rId26" Type="http://schemas.openxmlformats.org/officeDocument/2006/relationships/hyperlink" Target="https://fr.wikipedia.org/wiki/Vincere" TargetMode="External"/><Relationship Id="rId27" Type="http://schemas.openxmlformats.org/officeDocument/2006/relationships/hyperlink" Target="https://fr.wikipedia.org/wiki/David_di_Donatello" TargetMode="External"/><Relationship Id="rId28" Type="http://schemas.openxmlformats.org/officeDocument/2006/relationships/hyperlink" Target="https://fr.wikipedia.org/wiki/Mostra_de_Venise_2011" TargetMode="External"/><Relationship Id="rId29" Type="http://schemas.openxmlformats.org/officeDocument/2006/relationships/hyperlink" Target="https://fr.wikipedia.org/wiki/Lion_d'or_pour_l'ensemble_de_la_carri%C3%A8re" TargetMode="External"/><Relationship Id="rId30" Type="http://schemas.openxmlformats.org/officeDocument/2006/relationships/hyperlink" Target="https://fr.wikipedia.org/wiki/Mostra_de_Venise_2012" TargetMode="External"/><Relationship Id="rId31" Type="http://schemas.openxmlformats.org/officeDocument/2006/relationships/hyperlink" Target="https://fr.wikipedia.org/wiki/La_Belle_Endormie_(film,_2012)" TargetMode="External"/><Relationship Id="rId32" Type="http://schemas.openxmlformats.org/officeDocument/2006/relationships/hyperlink" Target="https://fr.wikipedia.org/wiki/59e_c%C3%A9r%C3%A9monie_des_David_di_Donatello" TargetMode="External"/><Relationship Id="rId33" Type="http://schemas.openxmlformats.org/officeDocument/2006/relationships/hyperlink" Target="https://fr.wikipedia.org/w/index.php?title=David_di_Donatello_d'honneur&amp;action=edit&amp;redlink=1" TargetMode="External"/><Relationship Id="rId34" Type="http://schemas.openxmlformats.org/officeDocument/2006/relationships/hyperlink" Target="https://fr.wikipedia.org/wiki/Festival_international_du_film_de_Locarno_2015" TargetMode="External"/><Relationship Id="rId35" Type="http://schemas.openxmlformats.org/officeDocument/2006/relationships/hyperlink" Target="https://fr.wikipedia.org/wiki/Mostra_de_Venise_2015" TargetMode="External"/><Relationship Id="rId36" Type="http://schemas.openxmlformats.org/officeDocument/2006/relationships/hyperlink" Target="https://fr.wikipedia.org/wiki/Sangue_del_mio_sangue" TargetMode="External"/><Relationship Id="rId37" Type="http://schemas.openxmlformats.org/officeDocument/2006/relationships/hyperlink" Target="https://fr.wikipedia.org/wiki/65e_c%C3%A9r%C3%A9monie_des_David_di_Donatello" TargetMode="External"/><Relationship Id="rId38" Type="http://schemas.openxmlformats.org/officeDocument/2006/relationships/hyperlink" Target="https://fr.wikipedia.org/wiki/David_di_Donatello_du_meilleur_film" TargetMode="External"/><Relationship Id="rId39" Type="http://schemas.openxmlformats.org/officeDocument/2006/relationships/hyperlink" Target="https://fr.wikipedia.org/wiki/David_di_Donatello_du_meilleur_sc%C3%A9nario_original" TargetMode="External"/><Relationship Id="rId40" Type="http://schemas.openxmlformats.org/officeDocument/2006/relationships/hyperlink" Target="https://fr.wikipedia.org/wiki/Le_Tra%C3%AEtre_(film,_2019)" TargetMode="External"/><Relationship Id="rId41" Type="http://schemas.openxmlformats.org/officeDocument/2006/relationships/hyperlink" Target="https://fr.wikipedia.org/wiki/Festival_de_Cannes_2021" TargetMode="External"/><Relationship Id="rId42" Type="http://schemas.openxmlformats.org/officeDocument/2006/relationships/hyperlink" Target="https://fr.wikipedia.org/wiki/Palme_d'honneur" TargetMode="External"/><Relationship Id="rId43" Type="http://schemas.openxmlformats.org/officeDocument/2006/relationships/hyperlink" Target="https://fr.wikipedia.org/wiki/68e_c%C3%A9r%C3%A9monie_des_David_di_Donatello" TargetMode="External"/><Relationship Id="rId44" Type="http://schemas.openxmlformats.org/officeDocument/2006/relationships/hyperlink" Target="https://fr.wikipedia.org/wiki/Esterno_notte" TargetMode="Externa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0xuhfCmCtFI" TargetMode="External"/><Relationship Id="rId3"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m/search?sca_esv=589800233&amp;q=Piergiorgio+Bellocchio&amp;si=ALGXSlYzFQQn5id74gU-GPAR8UsllKNebHx5zj2txQsc1FfqFDZw2gCvnMsc05xBWqxy_zcklm_c26wgi3n-GZ83qr3qY8z_hUVqCfCZYTJzRpebmyWHm4ROwPnKWYnDGEZw49Ih-RC8MDaERSz9lUGZkLyHRqc2GMi2W4W0jWHCTsMiJJsa4lYkeBTS1bzJ1mUlYy-CJYvtoR4LSjcz36NldtwiRf8E29yaE782D1xQTFuKlrzRwDsZPQ__kWIOox0HqPyWE8Zl7UUkhOI3YwZtPvcplDDKGw==&amp;sa=X&amp;ved=2ahUKEwjcq__T1IeDAxUMRKQEHa5LD9gQmxMoAnoECBMQBA"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re 1"/>
          <p:cNvSpPr txBox="1"/>
          <p:nvPr>
            <p:ph type="ctrTitle"/>
          </p:nvPr>
        </p:nvSpPr>
        <p:spPr>
          <a:xfrm>
            <a:off x="1524000" y="447675"/>
            <a:ext cx="9144000" cy="704850"/>
          </a:xfrm>
          <a:prstGeom prst="rect">
            <a:avLst/>
          </a:prstGeom>
        </p:spPr>
        <p:txBody>
          <a:bodyPr/>
          <a:lstStyle/>
          <a:p>
            <a:pPr>
              <a:defRPr b="1" sz="3200">
                <a:latin typeface="Arial"/>
                <a:ea typeface="Arial"/>
                <a:cs typeface="Arial"/>
                <a:sym typeface="Arial"/>
              </a:defRPr>
            </a:pPr>
          </a:p>
        </p:txBody>
      </p:sp>
      <p:sp>
        <p:nvSpPr>
          <p:cNvPr id="95" name="Sous-titre 2"/>
          <p:cNvSpPr txBox="1"/>
          <p:nvPr>
            <p:ph type="subTitle" sz="quarter" idx="1"/>
          </p:nvPr>
        </p:nvSpPr>
        <p:spPr>
          <a:xfrm>
            <a:off x="1524000" y="1272943"/>
            <a:ext cx="9144000" cy="962026"/>
          </a:xfrm>
          <a:prstGeom prst="rect">
            <a:avLst/>
          </a:prstGeom>
        </p:spPr>
        <p:txBody>
          <a:bodyPr/>
          <a:lstStyle/>
          <a:p>
            <a:pPr defTabSz="877823">
              <a:lnSpc>
                <a:spcPct val="81000"/>
              </a:lnSpc>
              <a:spcBef>
                <a:spcPts val="900"/>
              </a:spcBef>
              <a:defRPr b="1" sz="2688"/>
            </a:pPr>
            <a:r>
              <a:t>Réalisateur, scénariste, producteur italien</a:t>
            </a:r>
          </a:p>
          <a:p>
            <a:pPr defTabSz="877823">
              <a:lnSpc>
                <a:spcPct val="81000"/>
              </a:lnSpc>
              <a:spcBef>
                <a:spcPts val="900"/>
              </a:spcBef>
              <a:defRPr b="1" sz="2688"/>
            </a:pPr>
            <a:r>
              <a:t>Né le 9 novembre 1939 à Bobbio Italie</a:t>
            </a:r>
          </a:p>
        </p:txBody>
      </p:sp>
      <p:pic>
        <p:nvPicPr>
          <p:cNvPr id="96" name="Image" descr="Image"/>
          <p:cNvPicPr>
            <a:picLocks noChangeAspect="1"/>
          </p:cNvPicPr>
          <p:nvPr/>
        </p:nvPicPr>
        <p:blipFill>
          <a:blip r:embed="rId2">
            <a:extLst/>
          </a:blip>
          <a:stretch>
            <a:fillRect/>
          </a:stretch>
        </p:blipFill>
        <p:spPr>
          <a:xfrm>
            <a:off x="2286000" y="2237652"/>
            <a:ext cx="7620000" cy="42926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re 1"/>
          <p:cNvSpPr txBox="1"/>
          <p:nvPr>
            <p:ph type="title"/>
          </p:nvPr>
        </p:nvSpPr>
        <p:spPr>
          <a:xfrm>
            <a:off x="838200" y="365125"/>
            <a:ext cx="10515600" cy="909493"/>
          </a:xfrm>
          <a:prstGeom prst="rect">
            <a:avLst/>
          </a:prstGeom>
        </p:spPr>
        <p:txBody>
          <a:bodyPr/>
          <a:lstStyle>
            <a:lvl1pPr algn="ctr">
              <a:defRPr b="1" sz="3200">
                <a:latin typeface="Adobe Caslon Pro"/>
                <a:ea typeface="Adobe Caslon Pro"/>
                <a:cs typeface="Adobe Caslon Pro"/>
                <a:sym typeface="Adobe Caslon Pro"/>
              </a:defRPr>
            </a:lvl1pPr>
          </a:lstStyle>
          <a:p>
            <a:pPr/>
            <a:r>
              <a:t>Son cinéma dérange</a:t>
            </a:r>
          </a:p>
        </p:txBody>
      </p:sp>
      <p:sp>
        <p:nvSpPr>
          <p:cNvPr id="135" name="Espace réservé du contenu 2"/>
          <p:cNvSpPr txBox="1"/>
          <p:nvPr>
            <p:ph type="body" sz="half" idx="1"/>
          </p:nvPr>
        </p:nvSpPr>
        <p:spPr>
          <a:xfrm>
            <a:off x="759710" y="1257857"/>
            <a:ext cx="5671118" cy="4916633"/>
          </a:xfrm>
          <a:prstGeom prst="rect">
            <a:avLst/>
          </a:prstGeom>
        </p:spPr>
        <p:txBody>
          <a:bodyPr/>
          <a:lstStyle/>
          <a:p>
            <a:pPr marL="0" indent="0" defTabSz="758951">
              <a:spcBef>
                <a:spcPts val="800"/>
              </a:spcBef>
              <a:buSzTx/>
              <a:buNone/>
              <a:defRPr b="1" sz="2324" u="sng">
                <a:latin typeface="Adobe Caslon Pro"/>
                <a:ea typeface="Adobe Caslon Pro"/>
                <a:cs typeface="Adobe Caslon Pro"/>
                <a:sym typeface="Adobe Caslon Pro"/>
              </a:defRPr>
            </a:pPr>
            <a:r>
              <a:t> Les projections </a:t>
            </a:r>
            <a:r>
              <a:rPr b="0" sz="1992">
                <a:latin typeface="+mn-lt"/>
                <a:ea typeface="+mn-ea"/>
                <a:cs typeface="+mn-cs"/>
                <a:sym typeface="Calibri"/>
              </a:rPr>
              <a:t>:</a:t>
            </a:r>
            <a:endParaRPr b="0" sz="1992">
              <a:latin typeface="+mn-lt"/>
              <a:ea typeface="+mn-ea"/>
              <a:cs typeface="+mn-cs"/>
              <a:sym typeface="Calibri"/>
            </a:endParaRPr>
          </a:p>
          <a:p>
            <a:pPr marL="0" indent="0" defTabSz="758951">
              <a:spcBef>
                <a:spcPts val="800"/>
              </a:spcBef>
              <a:buSzTx/>
              <a:buNone/>
              <a:defRPr sz="1992"/>
            </a:pPr>
            <a:r>
              <a:t> Du </a:t>
            </a:r>
            <a:r>
              <a:rPr b="1">
                <a:latin typeface="Adobe Caslon Pro"/>
                <a:ea typeface="Adobe Caslon Pro"/>
                <a:cs typeface="Adobe Caslon Pro"/>
                <a:sym typeface="Adobe Caslon Pro"/>
              </a:rPr>
              <a:t>Diable au corps</a:t>
            </a:r>
            <a:r>
              <a:rPr>
                <a:latin typeface="Adobe Caslon Pro"/>
                <a:ea typeface="Adobe Caslon Pro"/>
                <a:cs typeface="Adobe Caslon Pro"/>
                <a:sym typeface="Adobe Caslon Pro"/>
              </a:rPr>
              <a:t> </a:t>
            </a:r>
            <a:r>
              <a:t>(1986), qui présente des scènes de sexe explicites, </a:t>
            </a:r>
            <a:r>
              <a:rPr b="1">
                <a:solidFill>
                  <a:srgbClr val="385724"/>
                </a:solidFill>
              </a:rPr>
              <a:t>provoque un scandale </a:t>
            </a:r>
            <a:r>
              <a:t>à Cannes.</a:t>
            </a:r>
          </a:p>
          <a:p>
            <a:pPr marL="0" indent="0" defTabSz="758951">
              <a:spcBef>
                <a:spcPts val="800"/>
              </a:spcBef>
              <a:buSzTx/>
              <a:buNone/>
              <a:defRPr b="1" sz="1992">
                <a:latin typeface="Adobe Caslon Pro"/>
                <a:ea typeface="Adobe Caslon Pro"/>
                <a:cs typeface="Adobe Caslon Pro"/>
                <a:sym typeface="Adobe Caslon Pro"/>
              </a:defRPr>
            </a:pPr>
            <a:r>
              <a:t>La nourrice </a:t>
            </a:r>
            <a:r>
              <a:rPr b="0">
                <a:latin typeface="+mn-lt"/>
                <a:ea typeface="+mn-ea"/>
                <a:cs typeface="+mn-cs"/>
                <a:sym typeface="Calibri"/>
              </a:rPr>
              <a:t> (1999), </a:t>
            </a:r>
            <a:r>
              <a:rPr>
                <a:solidFill>
                  <a:srgbClr val="385724"/>
                </a:solidFill>
                <a:latin typeface="+mn-lt"/>
                <a:ea typeface="+mn-ea"/>
                <a:cs typeface="+mn-cs"/>
                <a:sym typeface="Calibri"/>
              </a:rPr>
              <a:t>déroute. </a:t>
            </a:r>
            <a:endParaRPr>
              <a:solidFill>
                <a:srgbClr val="385724"/>
              </a:solidFill>
              <a:latin typeface="+mn-lt"/>
              <a:ea typeface="+mn-ea"/>
              <a:cs typeface="+mn-cs"/>
              <a:sym typeface="Calibri"/>
            </a:endParaRPr>
          </a:p>
          <a:p>
            <a:pPr marL="0" indent="0" defTabSz="758951">
              <a:spcBef>
                <a:spcPts val="800"/>
              </a:spcBef>
              <a:buSzTx/>
              <a:buNone/>
              <a:defRPr b="1" sz="1992">
                <a:latin typeface="Adobe Caslon Pro"/>
                <a:ea typeface="Adobe Caslon Pro"/>
                <a:cs typeface="Adobe Caslon Pro"/>
                <a:sym typeface="Adobe Caslon Pro"/>
              </a:defRPr>
            </a:pPr>
            <a:r>
              <a:t>Le sourire de ma mère</a:t>
            </a:r>
            <a:r>
              <a:rPr b="0">
                <a:latin typeface="+mn-lt"/>
                <a:ea typeface="+mn-ea"/>
                <a:cs typeface="+mn-cs"/>
                <a:sym typeface="Calibri"/>
              </a:rPr>
              <a:t> 2002 </a:t>
            </a:r>
            <a:r>
              <a:rPr>
                <a:solidFill>
                  <a:srgbClr val="385724"/>
                </a:solidFill>
                <a:latin typeface="+mn-lt"/>
                <a:ea typeface="+mn-ea"/>
                <a:cs typeface="+mn-cs"/>
                <a:sym typeface="Calibri"/>
              </a:rPr>
              <a:t>gêne </a:t>
            </a:r>
            <a:r>
              <a:rPr>
                <a:solidFill>
                  <a:srgbClr val="535353"/>
                </a:solidFill>
                <a:latin typeface="+mn-lt"/>
                <a:ea typeface="+mn-ea"/>
                <a:cs typeface="+mn-cs"/>
                <a:sym typeface="Calibri"/>
              </a:rPr>
              <a:t>le vatican</a:t>
            </a:r>
            <a:endParaRPr>
              <a:solidFill>
                <a:srgbClr val="535353"/>
              </a:solidFill>
              <a:latin typeface="+mn-lt"/>
              <a:ea typeface="+mn-ea"/>
              <a:cs typeface="+mn-cs"/>
              <a:sym typeface="Calibri"/>
            </a:endParaRPr>
          </a:p>
          <a:p>
            <a:pPr marL="0" indent="0" defTabSz="758951">
              <a:spcBef>
                <a:spcPts val="800"/>
              </a:spcBef>
              <a:buSzTx/>
              <a:buNone/>
              <a:defRPr b="1" sz="2324">
                <a:latin typeface="Adobe Caslon Pro"/>
                <a:ea typeface="Adobe Caslon Pro"/>
                <a:cs typeface="Adobe Caslon Pro"/>
                <a:sym typeface="Adobe Caslon Pro"/>
              </a:defRPr>
            </a:pPr>
            <a:r>
              <a:t> </a:t>
            </a:r>
            <a:r>
              <a:rPr u="sng"/>
              <a:t>Mais il est aussi le premier </a:t>
            </a:r>
            <a:endParaRPr u="sng"/>
          </a:p>
          <a:p>
            <a:pPr marL="0" indent="0" defTabSz="758951">
              <a:spcBef>
                <a:spcPts val="800"/>
              </a:spcBef>
              <a:buSzTx/>
              <a:buNone/>
              <a:defRPr sz="1992"/>
            </a:pPr>
            <a:r>
              <a:t>A avoir mis en scène l’assassinat </a:t>
            </a:r>
            <a:r>
              <a:rPr b="1"/>
              <a:t>d’</a:t>
            </a:r>
            <a:r>
              <a:rPr b="1">
                <a:latin typeface="Adobe Caslon Pro"/>
                <a:ea typeface="Adobe Caslon Pro"/>
                <a:cs typeface="Adobe Caslon Pro"/>
                <a:sym typeface="Adobe Caslon Pro"/>
              </a:rPr>
              <a:t>Aldo Moro </a:t>
            </a:r>
            <a:r>
              <a:t>dans le film :</a:t>
            </a:r>
          </a:p>
          <a:p>
            <a:pPr marL="0" indent="0" defTabSz="758951">
              <a:spcBef>
                <a:spcPts val="800"/>
              </a:spcBef>
              <a:buSzTx/>
              <a:buNone/>
              <a:defRPr b="1" sz="1992">
                <a:latin typeface="Adobe Caslon Pro"/>
                <a:ea typeface="Adobe Caslon Pro"/>
                <a:cs typeface="Adobe Caslon Pro"/>
                <a:sym typeface="Adobe Caslon Pro"/>
              </a:defRPr>
            </a:pPr>
            <a:r>
              <a:t>Buongiorno, notte</a:t>
            </a:r>
            <a:r>
              <a:rPr>
                <a:latin typeface="+mn-lt"/>
                <a:ea typeface="+mn-ea"/>
                <a:cs typeface="+mn-cs"/>
                <a:sym typeface="Calibri"/>
              </a:rPr>
              <a:t> </a:t>
            </a:r>
            <a:r>
              <a:rPr b="0">
                <a:latin typeface="+mn-lt"/>
                <a:ea typeface="+mn-ea"/>
                <a:cs typeface="+mn-cs"/>
                <a:sym typeface="Calibri"/>
              </a:rPr>
              <a:t>(2003), unanimement salué lors de sa projection à la</a:t>
            </a:r>
            <a:r>
              <a:rPr>
                <a:latin typeface="+mn-lt"/>
                <a:ea typeface="+mn-ea"/>
                <a:cs typeface="+mn-cs"/>
                <a:sym typeface="Calibri"/>
              </a:rPr>
              <a:t> </a:t>
            </a:r>
            <a:r>
              <a:t>Mostra de Venise</a:t>
            </a:r>
            <a:r>
              <a:rPr u="sng">
                <a:solidFill>
                  <a:srgbClr val="0563C1"/>
                </a:solidFill>
                <a:uFill>
                  <a:solidFill>
                    <a:srgbClr val="0563C1"/>
                  </a:solidFill>
                </a:uFill>
                <a:latin typeface="+mn-lt"/>
                <a:ea typeface="+mn-ea"/>
                <a:cs typeface="+mn-cs"/>
                <a:sym typeface="Calibri"/>
                <a:hlinkClick r:id="rId2" invalidUrl="" action="" tgtFrame="" tooltip="" history="1" highlightClick="0" endSnd="0"/>
              </a:rPr>
              <a:t> </a:t>
            </a:r>
            <a:r>
              <a:rPr b="0">
                <a:latin typeface="+mn-lt"/>
                <a:ea typeface="+mn-ea"/>
                <a:cs typeface="+mn-cs"/>
                <a:sym typeface="Calibri"/>
              </a:rPr>
              <a:t> </a:t>
            </a:r>
          </a:p>
          <a:p>
            <a:pPr marL="0" indent="0" defTabSz="758951">
              <a:spcBef>
                <a:spcPts val="800"/>
              </a:spcBef>
              <a:buSzTx/>
              <a:buNone/>
              <a:defRPr b="1" sz="1992">
                <a:latin typeface="Adobe Caslon Pro"/>
                <a:ea typeface="Adobe Caslon Pro"/>
                <a:cs typeface="Adobe Caslon Pro"/>
                <a:sym typeface="Adobe Caslon Pro"/>
              </a:defRPr>
            </a:pPr>
            <a:r>
              <a:t>Vincere </a:t>
            </a:r>
            <a:r>
              <a:rPr b="0">
                <a:latin typeface="+mn-lt"/>
                <a:ea typeface="+mn-ea"/>
                <a:cs typeface="+mn-cs"/>
                <a:sym typeface="Calibri"/>
              </a:rPr>
              <a:t>qui revient sur l'ascension au pouvoir de </a:t>
            </a:r>
            <a:r>
              <a:t>Benito Mussolini</a:t>
            </a:r>
            <a:r>
              <a:rPr b="0">
                <a:latin typeface="+mn-lt"/>
                <a:ea typeface="+mn-ea"/>
                <a:cs typeface="+mn-cs"/>
                <a:sym typeface="Calibri"/>
              </a:rPr>
              <a:t>, fait partie de la sélection officielle du </a:t>
            </a:r>
            <a:r>
              <a:t>Festival de Cannes </a:t>
            </a:r>
            <a:r>
              <a:rPr b="0"/>
              <a:t>(</a:t>
            </a:r>
            <a:r>
              <a:t>2009</a:t>
            </a:r>
            <a:r>
              <a:rPr b="0"/>
              <a:t>)</a:t>
            </a:r>
            <a:r>
              <a:rPr b="0">
                <a:latin typeface="+mn-lt"/>
                <a:ea typeface="+mn-ea"/>
                <a:cs typeface="+mn-cs"/>
                <a:sym typeface="Calibri"/>
              </a:rPr>
              <a:t>.</a:t>
            </a:r>
          </a:p>
        </p:txBody>
      </p:sp>
      <p:pic>
        <p:nvPicPr>
          <p:cNvPr id="136" name="Capture d’écran 2023-12-15 à 16.46.48.png" descr="Capture d’écran 2023-12-15 à 16.46.48.png"/>
          <p:cNvPicPr>
            <a:picLocks noChangeAspect="1"/>
          </p:cNvPicPr>
          <p:nvPr/>
        </p:nvPicPr>
        <p:blipFill>
          <a:blip r:embed="rId3">
            <a:extLst/>
          </a:blip>
          <a:stretch>
            <a:fillRect/>
          </a:stretch>
        </p:blipFill>
        <p:spPr>
          <a:xfrm>
            <a:off x="6457600" y="1618161"/>
            <a:ext cx="5493264" cy="3974362"/>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Titre 1"/>
          <p:cNvSpPr txBox="1"/>
          <p:nvPr>
            <p:ph type="title"/>
          </p:nvPr>
        </p:nvSpPr>
        <p:spPr>
          <a:prstGeom prst="rect">
            <a:avLst/>
          </a:prstGeom>
        </p:spPr>
        <p:txBody>
          <a:bodyPr/>
          <a:lstStyle>
            <a:lvl1pPr algn="ctr">
              <a:defRPr b="1">
                <a:latin typeface="Adobe Caslon Pro Bold"/>
                <a:ea typeface="Adobe Caslon Pro Bold"/>
                <a:cs typeface="Adobe Caslon Pro Bold"/>
                <a:sym typeface="Adobe Caslon Pro Bold"/>
              </a:defRPr>
            </a:lvl1pPr>
          </a:lstStyle>
          <a:p>
            <a:pPr/>
            <a:r>
              <a:t>Un cinéma engagé</a:t>
            </a:r>
          </a:p>
        </p:txBody>
      </p:sp>
      <p:pic>
        <p:nvPicPr>
          <p:cNvPr id="139" name="Picture 2" descr="Picture 2"/>
          <p:cNvPicPr>
            <a:picLocks noChangeAspect="1"/>
          </p:cNvPicPr>
          <p:nvPr/>
        </p:nvPicPr>
        <p:blipFill>
          <a:blip r:embed="rId2">
            <a:extLst/>
          </a:blip>
          <a:stretch>
            <a:fillRect/>
          </a:stretch>
        </p:blipFill>
        <p:spPr>
          <a:xfrm>
            <a:off x="1217788" y="1266593"/>
            <a:ext cx="3261034" cy="4891551"/>
          </a:xfrm>
          <a:prstGeom prst="rect">
            <a:avLst/>
          </a:prstGeom>
          <a:ln w="12700">
            <a:miter lim="400000"/>
          </a:ln>
        </p:spPr>
      </p:pic>
      <p:sp>
        <p:nvSpPr>
          <p:cNvPr id="140" name="Rectangle 2"/>
          <p:cNvSpPr txBox="1"/>
          <p:nvPr/>
        </p:nvSpPr>
        <p:spPr>
          <a:xfrm>
            <a:off x="5131167" y="2193448"/>
            <a:ext cx="6597117" cy="303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latin typeface="Adobe Caslon Pro Bold"/>
                <a:ea typeface="Adobe Caslon Pro Bold"/>
                <a:cs typeface="Adobe Caslon Pro Bold"/>
                <a:sym typeface="Adobe Caslon Pro Bold"/>
              </a:defRPr>
            </a:pPr>
            <a:r>
              <a:t>Marco Bellocchio a signé une quarantaine de films, alternant fictions et documentaires.</a:t>
            </a:r>
          </a:p>
          <a:p>
            <a:pPr>
              <a:defRPr b="1" sz="2400">
                <a:latin typeface="Adobe Caslon Pro Bold"/>
                <a:ea typeface="Adobe Caslon Pro Bold"/>
                <a:cs typeface="Adobe Caslon Pro Bold"/>
                <a:sym typeface="Adobe Caslon Pro Bold"/>
              </a:defRPr>
            </a:pPr>
            <a:r>
              <a:t>Il n’a eu de cesse de questionner la violence des institutions, telles que la famille, l’église, l’armée ou la santé. </a:t>
            </a:r>
          </a:p>
          <a:p>
            <a:pPr>
              <a:defRPr b="1" sz="2400">
                <a:latin typeface="Adobe Caslon Pro Bold"/>
                <a:ea typeface="Adobe Caslon Pro Bold"/>
                <a:cs typeface="Adobe Caslon Pro Bold"/>
                <a:sym typeface="Adobe Caslon Pro Bold"/>
              </a:defRPr>
            </a:pPr>
            <a:r>
              <a:t>Bellocchio est un observateur subtil et attentif des labyrinthes de la conscience de son temps. Exemple : l</a:t>
            </a:r>
            <a:r>
              <a:rPr i="1"/>
              <a:t>a belle endormie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Titre 1"/>
          <p:cNvSpPr txBox="1"/>
          <p:nvPr>
            <p:ph type="title"/>
          </p:nvPr>
        </p:nvSpPr>
        <p:spPr>
          <a:xfrm>
            <a:off x="1841500" y="111124"/>
            <a:ext cx="7861607" cy="668962"/>
          </a:xfrm>
          <a:prstGeom prst="rect">
            <a:avLst/>
          </a:prstGeom>
        </p:spPr>
        <p:txBody>
          <a:bodyPr/>
          <a:lstStyle/>
          <a:p>
            <a:pPr algn="ctr" defTabSz="786384">
              <a:defRPr b="1" sz="3096">
                <a:latin typeface="+mn-lt"/>
                <a:ea typeface="+mn-ea"/>
                <a:cs typeface="+mn-cs"/>
                <a:sym typeface="Calibri"/>
              </a:defRPr>
            </a:pPr>
            <a:r>
              <a:t>L’incompréhension </a:t>
            </a:r>
            <a:r>
              <a:rPr i="1"/>
              <a:t>(La Belle endormie en 2012)</a:t>
            </a:r>
          </a:p>
        </p:txBody>
      </p:sp>
      <p:sp>
        <p:nvSpPr>
          <p:cNvPr id="143" name="Espace réservé du contenu 2"/>
          <p:cNvSpPr txBox="1"/>
          <p:nvPr>
            <p:ph type="body" sz="half" idx="1"/>
          </p:nvPr>
        </p:nvSpPr>
        <p:spPr>
          <a:xfrm>
            <a:off x="457200" y="765559"/>
            <a:ext cx="5344546" cy="3878089"/>
          </a:xfrm>
          <a:prstGeom prst="rect">
            <a:avLst/>
          </a:prstGeom>
        </p:spPr>
        <p:txBody>
          <a:bodyPr/>
          <a:lstStyle/>
          <a:p>
            <a:pPr marL="0" indent="0" defTabSz="384047">
              <a:lnSpc>
                <a:spcPct val="100000"/>
              </a:lnSpc>
              <a:spcBef>
                <a:spcPts val="400"/>
              </a:spcBef>
              <a:buSzTx/>
              <a:buNone/>
              <a:defRPr sz="2309">
                <a:solidFill>
                  <a:srgbClr val="202122"/>
                </a:solidFill>
              </a:defRPr>
            </a:pPr>
            <a:r>
              <a:t>Le film traite du thème de l‘</a:t>
            </a:r>
            <a:r>
              <a:rPr b="1"/>
              <a:t>euthanasie</a:t>
            </a:r>
            <a:r>
              <a:t> et de la difficulté d'avoir une loi sur la fin de vie dans un pays, l‘</a:t>
            </a:r>
            <a:r>
              <a:rPr b="1"/>
              <a:t>Italie</a:t>
            </a:r>
            <a:r>
              <a:t>, où l'influence de </a:t>
            </a:r>
            <a:r>
              <a:rPr b="1"/>
              <a:t>l‘Eglise</a:t>
            </a:r>
            <a:r>
              <a:rPr u="sng">
                <a:solidFill>
                  <a:srgbClr val="0563C1"/>
                </a:solidFill>
                <a:uFill>
                  <a:solidFill>
                    <a:srgbClr val="0563C1"/>
                  </a:solidFill>
                </a:uFill>
                <a:hlinkClick r:id="rId2" invalidUrl="" action="" tgtFrame="" tooltip="" history="1" highlightClick="0" endSnd="0"/>
              </a:rPr>
              <a:t> </a:t>
            </a:r>
            <a:r>
              <a:rPr b="1">
                <a:solidFill>
                  <a:srgbClr val="0D0D0D"/>
                </a:solidFill>
              </a:rPr>
              <a:t>catholique</a:t>
            </a:r>
            <a:r>
              <a:t> est majeure.</a:t>
            </a:r>
          </a:p>
          <a:p>
            <a:pPr marL="0" indent="0" defTabSz="384047">
              <a:lnSpc>
                <a:spcPct val="100000"/>
              </a:lnSpc>
              <a:spcBef>
                <a:spcPts val="400"/>
              </a:spcBef>
              <a:buSzTx/>
              <a:buNone/>
              <a:defRPr sz="2309">
                <a:solidFill>
                  <a:srgbClr val="202122"/>
                </a:solidFill>
              </a:defRPr>
            </a:pPr>
            <a:r>
              <a:t> Le film est présenté en compétition lors de la Mostra de Venise 2012. </a:t>
            </a:r>
          </a:p>
          <a:p>
            <a:pPr marL="0" indent="0" defTabSz="384047">
              <a:lnSpc>
                <a:spcPct val="100000"/>
              </a:lnSpc>
              <a:spcBef>
                <a:spcPts val="400"/>
              </a:spcBef>
              <a:buSzTx/>
              <a:buNone/>
              <a:defRPr sz="2309">
                <a:solidFill>
                  <a:srgbClr val="202122"/>
                </a:solidFill>
              </a:defRPr>
            </a:pPr>
            <a:r>
              <a:t> A la suite de la décision du jury de Venise de ne donner aucune récompense majeure au film et de ne le mentionner qu'à travers son jeune comédien Fabrizio Falco.</a:t>
            </a:r>
          </a:p>
        </p:txBody>
      </p:sp>
      <p:pic>
        <p:nvPicPr>
          <p:cNvPr id="144" name="Capture d’écran 2023-12-15 à 18.52.39.png" descr="Capture d’écran 2023-12-15 à 18.52.39.png"/>
          <p:cNvPicPr>
            <a:picLocks noChangeAspect="1"/>
          </p:cNvPicPr>
          <p:nvPr/>
        </p:nvPicPr>
        <p:blipFill>
          <a:blip r:embed="rId3">
            <a:extLst/>
          </a:blip>
          <a:stretch>
            <a:fillRect/>
          </a:stretch>
        </p:blipFill>
        <p:spPr>
          <a:xfrm>
            <a:off x="6031118" y="976491"/>
            <a:ext cx="5894182" cy="3297059"/>
          </a:xfrm>
          <a:prstGeom prst="rect">
            <a:avLst/>
          </a:prstGeom>
          <a:ln w="12700">
            <a:miter lim="400000"/>
          </a:ln>
        </p:spPr>
      </p:pic>
      <p:sp>
        <p:nvSpPr>
          <p:cNvPr id="145" name="Bellocchio exprime de vives critiques envers le président Michael Mann et ses jurés, qu'il accuse de ne pas connaître suffisamment ni de comprendre le cinéma italien dont les productions seraient systématiquement pénalisés dans les festivals internationa"/>
          <p:cNvSpPr txBox="1"/>
          <p:nvPr/>
        </p:nvSpPr>
        <p:spPr>
          <a:xfrm>
            <a:off x="427039" y="4809415"/>
            <a:ext cx="11337922" cy="1272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000"/>
              </a:spcBef>
              <a:buFont typeface="Arial"/>
              <a:defRPr b="1" sz="2500">
                <a:solidFill>
                  <a:srgbClr val="202122"/>
                </a:solidFill>
              </a:defRPr>
            </a:pPr>
            <a:r>
              <a:t>Bellocchio exprime de vives critiques </a:t>
            </a:r>
            <a:r>
              <a:rPr b="0"/>
              <a:t>envers le président Michael Mann et ses jurés, qu'il accuse de ne pas connaître suffisamment ni de comprendre le </a:t>
            </a:r>
            <a:r>
              <a:t>cinéma italien </a:t>
            </a:r>
            <a:r>
              <a:rPr b="0"/>
              <a:t>dont les productions seraient systématiquement pénalisés dans les festivals internationaux.</a:t>
            </a:r>
          </a:p>
        </p:txBody>
      </p:sp>
      <p:sp>
        <p:nvSpPr>
          <p:cNvPr id="146" name="https://www.youtube.com/watch?v=HVf8i045rRY"/>
          <p:cNvSpPr txBox="1"/>
          <p:nvPr/>
        </p:nvSpPr>
        <p:spPr>
          <a:xfrm>
            <a:off x="5982176" y="4317962"/>
            <a:ext cx="5992067"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300"/>
            </a:lvl1pPr>
          </a:lstStyle>
          <a:p>
            <a:pPr/>
            <a:r>
              <a:t>https://www.youtube.com/watch?v=HVf8i045rRY</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itre 1"/>
          <p:cNvSpPr txBox="1"/>
          <p:nvPr>
            <p:ph type="title"/>
          </p:nvPr>
        </p:nvSpPr>
        <p:spPr>
          <a:xfrm>
            <a:off x="3951607" y="168901"/>
            <a:ext cx="4502419" cy="866532"/>
          </a:xfrm>
          <a:prstGeom prst="rect">
            <a:avLst/>
          </a:prstGeom>
        </p:spPr>
        <p:txBody>
          <a:bodyPr/>
          <a:lstStyle>
            <a:lvl1pPr algn="ctr" defTabSz="868680">
              <a:defRPr b="1" sz="4180">
                <a:latin typeface="+mn-lt"/>
                <a:ea typeface="+mn-ea"/>
                <a:cs typeface="+mn-cs"/>
                <a:sym typeface="Calibri"/>
              </a:defRPr>
            </a:lvl1pPr>
          </a:lstStyle>
          <a:p>
            <a:pPr/>
            <a:r>
              <a:t>Longs métrages (25)</a:t>
            </a:r>
          </a:p>
        </p:txBody>
      </p:sp>
      <p:sp>
        <p:nvSpPr>
          <p:cNvPr id="149" name="Espace réservé du contenu 2"/>
          <p:cNvSpPr txBox="1"/>
          <p:nvPr>
            <p:ph type="body" sz="half" idx="1"/>
          </p:nvPr>
        </p:nvSpPr>
        <p:spPr>
          <a:xfrm>
            <a:off x="720466" y="1169531"/>
            <a:ext cx="5118682" cy="4719638"/>
          </a:xfrm>
          <a:prstGeom prst="rect">
            <a:avLst/>
          </a:prstGeom>
        </p:spPr>
        <p:txBody>
          <a:bodyPr/>
          <a:lstStyle/>
          <a:p>
            <a:pPr>
              <a:lnSpc>
                <a:spcPct val="72000"/>
              </a:lnSpc>
              <a:defRPr sz="2300">
                <a:solidFill>
                  <a:srgbClr val="3366CC"/>
                </a:solidFill>
                <a:latin typeface="Arial"/>
                <a:ea typeface="Arial"/>
                <a:cs typeface="Arial"/>
                <a:sym typeface="Arial"/>
              </a:defRPr>
            </a:pPr>
            <a:r>
              <a:rPr u="sng">
                <a:solidFill>
                  <a:srgbClr val="0563C1"/>
                </a:solidFill>
                <a:uFill>
                  <a:solidFill>
                    <a:srgbClr val="0563C1"/>
                  </a:solidFill>
                </a:uFill>
                <a:hlinkClick r:id="rId2" invalidUrl="" action="" tgtFrame="" tooltip="" history="1" highlightClick="0" endSnd="0"/>
              </a:rPr>
              <a:t>1</a:t>
            </a:r>
            <a:r>
              <a:rPr u="sng">
                <a:solidFill>
                  <a:srgbClr val="0563C1"/>
                </a:solidFill>
                <a:uFill>
                  <a:solidFill>
                    <a:srgbClr val="0563C1"/>
                  </a:solidFill>
                </a:uFill>
                <a:hlinkClick r:id="rId2" invalidUrl="" action="" tgtFrame="" tooltip="" history="1" highlightClick="0" endSnd="0"/>
              </a:rPr>
              <a:t>965</a:t>
            </a:r>
            <a:r>
              <a:rPr>
                <a:solidFill>
                  <a:srgbClr val="202122"/>
                </a:solidFill>
              </a:rPr>
              <a:t> : </a:t>
            </a:r>
            <a:r>
              <a:rPr i="1" u="sng">
                <a:solidFill>
                  <a:srgbClr val="0563C1"/>
                </a:solidFill>
                <a:uFill>
                  <a:solidFill>
                    <a:srgbClr val="0563C1"/>
                  </a:solidFill>
                </a:uFill>
                <a:hlinkClick r:id="rId3" invalidUrl="" action="" tgtFrame="" tooltip="" history="1" highlightClick="0" endSnd="0"/>
              </a:rPr>
              <a:t>Les Poings dans les </a:t>
            </a:r>
            <a:r>
              <a:rPr i="1" u="sng">
                <a:solidFill>
                  <a:srgbClr val="0563C1"/>
                </a:solidFill>
                <a:uFill>
                  <a:solidFill>
                    <a:srgbClr val="0563C1"/>
                  </a:solidFill>
                </a:uFill>
                <a:hlinkClick r:id="rId3" invalidUrl="" action="" tgtFrame="" tooltip="" history="1" highlightClick="0" endSnd="0"/>
              </a:rPr>
              <a:t>poches</a:t>
            </a:r>
            <a:endParaRPr i="1"/>
          </a:p>
          <a:p>
            <a:pPr>
              <a:lnSpc>
                <a:spcPct val="72000"/>
              </a:lnSpc>
              <a:defRPr sz="2300">
                <a:solidFill>
                  <a:srgbClr val="3366CC"/>
                </a:solidFill>
                <a:latin typeface="Arial"/>
                <a:ea typeface="Arial"/>
                <a:cs typeface="Arial"/>
                <a:sym typeface="Arial"/>
              </a:defRPr>
            </a:pPr>
            <a:r>
              <a:rPr u="sng">
                <a:solidFill>
                  <a:srgbClr val="0563C1"/>
                </a:solidFill>
                <a:uFill>
                  <a:solidFill>
                    <a:srgbClr val="0563C1"/>
                  </a:solidFill>
                </a:uFill>
                <a:hlinkClick r:id="rId4" invalidUrl="" action="" tgtFrame="" tooltip="" history="1" highlightClick="0" endSnd="0"/>
              </a:rPr>
              <a:t>1967</a:t>
            </a:r>
            <a:r>
              <a:rPr>
                <a:solidFill>
                  <a:srgbClr val="202122"/>
                </a:solidFill>
              </a:rPr>
              <a:t> </a:t>
            </a:r>
            <a:r>
              <a:rPr i="1" u="sng">
                <a:solidFill>
                  <a:srgbClr val="0563C1"/>
                </a:solidFill>
                <a:uFill>
                  <a:solidFill>
                    <a:srgbClr val="0563C1"/>
                  </a:solidFill>
                </a:uFill>
                <a:hlinkClick r:id="rId5" invalidUrl="" action="" tgtFrame="" tooltip="" history="1" highlightClick="0" endSnd="0"/>
              </a:rPr>
              <a:t>La </a:t>
            </a:r>
            <a:r>
              <a:rPr i="1" u="sng">
                <a:solidFill>
                  <a:srgbClr val="0563C1"/>
                </a:solidFill>
                <a:uFill>
                  <a:solidFill>
                    <a:srgbClr val="0563C1"/>
                  </a:solidFill>
                </a:uFill>
                <a:hlinkClick r:id="rId5" invalidUrl="" action="" tgtFrame="" tooltip="" history="1" highlightClick="0" endSnd="0"/>
              </a:rPr>
              <a:t>Chine est </a:t>
            </a:r>
            <a:r>
              <a:rPr i="1" u="sng">
                <a:solidFill>
                  <a:srgbClr val="0563C1"/>
                </a:solidFill>
                <a:uFill>
                  <a:solidFill>
                    <a:srgbClr val="0563C1"/>
                  </a:solidFill>
                </a:uFill>
                <a:hlinkClick r:id="rId5" invalidUrl="" action="" tgtFrame="" tooltip="" history="1" highlightClick="0" endSnd="0"/>
              </a:rPr>
              <a:t>proche</a:t>
            </a:r>
            <a:endParaRPr i="1"/>
          </a:p>
          <a:p>
            <a:pPr>
              <a:lnSpc>
                <a:spcPct val="72000"/>
              </a:lnSpc>
              <a:defRPr sz="2300">
                <a:solidFill>
                  <a:srgbClr val="3366CC"/>
                </a:solidFill>
                <a:latin typeface="Arial"/>
                <a:ea typeface="Arial"/>
                <a:cs typeface="Arial"/>
                <a:sym typeface="Arial"/>
              </a:defRPr>
            </a:pPr>
            <a:r>
              <a:rPr u="sng">
                <a:solidFill>
                  <a:srgbClr val="0563C1"/>
                </a:solidFill>
                <a:uFill>
                  <a:solidFill>
                    <a:srgbClr val="0563C1"/>
                  </a:solidFill>
                </a:uFill>
                <a:hlinkClick r:id="rId6" invalidUrl="" action="" tgtFrame="" tooltip="" history="1" highlightClick="0" endSnd="0"/>
              </a:rPr>
              <a:t>1972</a:t>
            </a:r>
            <a:r>
              <a:rPr>
                <a:solidFill>
                  <a:srgbClr val="202122"/>
                </a:solidFill>
              </a:rPr>
              <a:t> : </a:t>
            </a:r>
            <a:r>
              <a:rPr i="1" u="sng">
                <a:solidFill>
                  <a:srgbClr val="0563C1"/>
                </a:solidFill>
                <a:uFill>
                  <a:solidFill>
                    <a:srgbClr val="0563C1"/>
                  </a:solidFill>
                </a:uFill>
                <a:hlinkClick r:id="rId7" invalidUrl="" action="" tgtFrame="" tooltip="" history="1" highlightClick="0" endSnd="0"/>
              </a:rPr>
              <a:t>Au nom du père</a:t>
            </a:r>
            <a:r>
              <a:rPr>
                <a:solidFill>
                  <a:srgbClr val="202122"/>
                </a:solidFill>
              </a:rPr>
              <a:t> </a:t>
            </a:r>
            <a:endParaRPr>
              <a:solidFill>
                <a:srgbClr val="202122"/>
              </a:solidFill>
            </a:endParaRPr>
          </a:p>
          <a:p>
            <a:pPr>
              <a:lnSpc>
                <a:spcPct val="72000"/>
              </a:lnSpc>
              <a:defRPr sz="2300">
                <a:solidFill>
                  <a:srgbClr val="3366CC"/>
                </a:solidFill>
                <a:latin typeface="Arial"/>
                <a:ea typeface="Arial"/>
                <a:cs typeface="Arial"/>
                <a:sym typeface="Arial"/>
              </a:defRPr>
            </a:pPr>
            <a:r>
              <a:rPr u="sng">
                <a:solidFill>
                  <a:srgbClr val="0563C1"/>
                </a:solidFill>
                <a:uFill>
                  <a:solidFill>
                    <a:srgbClr val="0563C1"/>
                  </a:solidFill>
                </a:uFill>
                <a:hlinkClick r:id="rId8" invalidUrl="" action="" tgtFrame="" tooltip="" history="1" highlightClick="0" endSnd="0"/>
              </a:rPr>
              <a:t>1975</a:t>
            </a:r>
            <a:r>
              <a:rPr>
                <a:solidFill>
                  <a:srgbClr val="202122"/>
                </a:solidFill>
              </a:rPr>
              <a:t> : </a:t>
            </a:r>
            <a:r>
              <a:rPr i="1" u="sng">
                <a:solidFill>
                  <a:srgbClr val="0563C1"/>
                </a:solidFill>
                <a:uFill>
                  <a:solidFill>
                    <a:srgbClr val="0563C1"/>
                  </a:solidFill>
                </a:uFill>
                <a:hlinkClick r:id="rId9" invalidUrl="" action="" tgtFrame="" tooltip="" history="1" highlightClick="0" endSnd="0"/>
              </a:rPr>
              <a:t>Fous à délier</a:t>
            </a:r>
            <a:r>
              <a:rPr>
                <a:solidFill>
                  <a:srgbClr val="202122"/>
                </a:solidFill>
              </a:rPr>
              <a:t> </a:t>
            </a:r>
            <a:endParaRPr>
              <a:solidFill>
                <a:srgbClr val="202122"/>
              </a:solidFill>
            </a:endParaRPr>
          </a:p>
          <a:p>
            <a:pPr>
              <a:lnSpc>
                <a:spcPct val="72000"/>
              </a:lnSpc>
              <a:defRPr sz="2300">
                <a:solidFill>
                  <a:srgbClr val="3366CC"/>
                </a:solidFill>
                <a:latin typeface="Arial"/>
                <a:ea typeface="Arial"/>
                <a:cs typeface="Arial"/>
                <a:sym typeface="Arial"/>
              </a:defRPr>
            </a:pPr>
            <a:r>
              <a:rPr u="sng">
                <a:solidFill>
                  <a:srgbClr val="0563C1"/>
                </a:solidFill>
                <a:uFill>
                  <a:solidFill>
                    <a:srgbClr val="0563C1"/>
                  </a:solidFill>
                </a:uFill>
                <a:hlinkClick r:id="rId10" invalidUrl="" action="" tgtFrame="" tooltip="" history="1" highlightClick="0" endSnd="0"/>
              </a:rPr>
              <a:t>1976</a:t>
            </a:r>
            <a:r>
              <a:rPr>
                <a:solidFill>
                  <a:srgbClr val="202122"/>
                </a:solidFill>
              </a:rPr>
              <a:t> : </a:t>
            </a:r>
            <a:r>
              <a:rPr i="1" u="sng">
                <a:solidFill>
                  <a:srgbClr val="0563C1"/>
                </a:solidFill>
                <a:uFill>
                  <a:solidFill>
                    <a:srgbClr val="0563C1"/>
                  </a:solidFill>
                </a:uFill>
                <a:hlinkClick r:id="rId11" invalidUrl="" action="" tgtFrame="" tooltip="" history="1" highlightClick="0" endSnd="0"/>
              </a:rPr>
              <a:t>La Marche triomphale</a:t>
            </a:r>
            <a:r>
              <a:rPr>
                <a:solidFill>
                  <a:srgbClr val="202122"/>
                </a:solidFill>
              </a:rPr>
              <a:t> </a:t>
            </a:r>
            <a:endParaRPr>
              <a:solidFill>
                <a:srgbClr val="202122"/>
              </a:solidFill>
            </a:endParaRPr>
          </a:p>
          <a:p>
            <a:pPr>
              <a:lnSpc>
                <a:spcPct val="72000"/>
              </a:lnSpc>
              <a:defRPr sz="2300">
                <a:solidFill>
                  <a:srgbClr val="3366CC"/>
                </a:solidFill>
                <a:latin typeface="Arial"/>
                <a:ea typeface="Arial"/>
                <a:cs typeface="Arial"/>
                <a:sym typeface="Arial"/>
              </a:defRPr>
            </a:pPr>
            <a:r>
              <a:rPr u="sng">
                <a:solidFill>
                  <a:srgbClr val="0563C1"/>
                </a:solidFill>
                <a:uFill>
                  <a:solidFill>
                    <a:srgbClr val="0563C1"/>
                  </a:solidFill>
                </a:uFill>
                <a:hlinkClick r:id="rId12" invalidUrl="" action="" tgtFrame="" tooltip="" history="1" highlightClick="0" endSnd="0"/>
              </a:rPr>
              <a:t>1980</a:t>
            </a:r>
            <a:r>
              <a:rPr>
                <a:solidFill>
                  <a:srgbClr val="202122"/>
                </a:solidFill>
              </a:rPr>
              <a:t> : </a:t>
            </a:r>
            <a:r>
              <a:rPr i="1" u="sng">
                <a:solidFill>
                  <a:srgbClr val="0563C1"/>
                </a:solidFill>
                <a:uFill>
                  <a:solidFill>
                    <a:srgbClr val="0563C1"/>
                  </a:solidFill>
                </a:uFill>
                <a:hlinkClick r:id="rId13" invalidUrl="" action="" tgtFrame="" tooltip="" history="1" highlightClick="0" endSnd="0"/>
              </a:rPr>
              <a:t>Vacanze</a:t>
            </a:r>
            <a:r>
              <a:rPr i="1" u="sng">
                <a:solidFill>
                  <a:srgbClr val="0563C1"/>
                </a:solidFill>
                <a:uFill>
                  <a:solidFill>
                    <a:srgbClr val="0563C1"/>
                  </a:solidFill>
                </a:uFill>
                <a:hlinkClick r:id="rId13" invalidUrl="" action="" tgtFrame="" tooltip="" history="1" highlightClick="0" endSnd="0"/>
              </a:rPr>
              <a:t> in Val Trebbia</a:t>
            </a:r>
            <a:endParaRPr>
              <a:solidFill>
                <a:srgbClr val="202122"/>
              </a:solidFill>
            </a:endParaRPr>
          </a:p>
          <a:p>
            <a:pPr>
              <a:lnSpc>
                <a:spcPct val="72000"/>
              </a:lnSpc>
              <a:defRPr sz="2300">
                <a:solidFill>
                  <a:srgbClr val="3366CC"/>
                </a:solidFill>
                <a:latin typeface="Arial"/>
                <a:ea typeface="Arial"/>
                <a:cs typeface="Arial"/>
                <a:sym typeface="Arial"/>
              </a:defRPr>
            </a:pPr>
            <a:r>
              <a:rPr u="sng">
                <a:solidFill>
                  <a:srgbClr val="0563C1"/>
                </a:solidFill>
                <a:uFill>
                  <a:solidFill>
                    <a:srgbClr val="0563C1"/>
                  </a:solidFill>
                </a:uFill>
                <a:hlinkClick r:id="rId14" invalidUrl="" action="" tgtFrame="" tooltip="" history="1" highlightClick="0" endSnd="0"/>
              </a:rPr>
              <a:t>1982</a:t>
            </a:r>
            <a:r>
              <a:rPr>
                <a:solidFill>
                  <a:srgbClr val="202122"/>
                </a:solidFill>
              </a:rPr>
              <a:t> : </a:t>
            </a:r>
            <a:r>
              <a:rPr i="1" u="sng">
                <a:solidFill>
                  <a:srgbClr val="0563C1"/>
                </a:solidFill>
                <a:uFill>
                  <a:solidFill>
                    <a:srgbClr val="0563C1"/>
                  </a:solidFill>
                </a:uFill>
                <a:hlinkClick r:id="rId15" invalidUrl="" action="" tgtFrame="" tooltip="" history="1" highlightClick="0" endSnd="0"/>
              </a:rPr>
              <a:t>Les Yeux, la Bouche</a:t>
            </a:r>
            <a:r>
              <a:rPr>
                <a:solidFill>
                  <a:srgbClr val="202122"/>
                </a:solidFill>
              </a:rPr>
              <a:t> </a:t>
            </a:r>
            <a:endParaRPr>
              <a:solidFill>
                <a:srgbClr val="202122"/>
              </a:solidFill>
            </a:endParaRPr>
          </a:p>
          <a:p>
            <a:pPr>
              <a:lnSpc>
                <a:spcPct val="72000"/>
              </a:lnSpc>
              <a:defRPr sz="2300">
                <a:solidFill>
                  <a:srgbClr val="3366CC"/>
                </a:solidFill>
                <a:latin typeface="Arial"/>
                <a:ea typeface="Arial"/>
                <a:cs typeface="Arial"/>
                <a:sym typeface="Arial"/>
              </a:defRPr>
            </a:pPr>
            <a:r>
              <a:rPr u="sng">
                <a:solidFill>
                  <a:srgbClr val="0563C1"/>
                </a:solidFill>
                <a:uFill>
                  <a:solidFill>
                    <a:srgbClr val="0563C1"/>
                  </a:solidFill>
                </a:uFill>
                <a:hlinkClick r:id="rId16" invalidUrl="" action="" tgtFrame="" tooltip="" history="1" highlightClick="0" endSnd="0"/>
              </a:rPr>
              <a:t>1984</a:t>
            </a:r>
            <a:r>
              <a:rPr>
                <a:solidFill>
                  <a:srgbClr val="202122"/>
                </a:solidFill>
              </a:rPr>
              <a:t> : </a:t>
            </a:r>
            <a:r>
              <a:rPr i="1" u="sng">
                <a:solidFill>
                  <a:srgbClr val="0563C1"/>
                </a:solidFill>
                <a:uFill>
                  <a:solidFill>
                    <a:srgbClr val="0563C1"/>
                  </a:solidFill>
                </a:uFill>
                <a:hlinkClick r:id="rId17" invalidUrl="" action="" tgtFrame="" tooltip="" history="1" highlightClick="0" endSnd="0"/>
              </a:rPr>
              <a:t>Henri IV, le roi fou</a:t>
            </a:r>
            <a:r>
              <a:rPr>
                <a:solidFill>
                  <a:srgbClr val="202122"/>
                </a:solidFill>
              </a:rPr>
              <a:t> </a:t>
            </a:r>
            <a:endParaRPr>
              <a:solidFill>
                <a:srgbClr val="202122"/>
              </a:solidFill>
            </a:endParaRPr>
          </a:p>
          <a:p>
            <a:pPr>
              <a:lnSpc>
                <a:spcPct val="72000"/>
              </a:lnSpc>
              <a:defRPr sz="2300">
                <a:solidFill>
                  <a:srgbClr val="3366CC"/>
                </a:solidFill>
                <a:latin typeface="Arial"/>
                <a:ea typeface="Arial"/>
                <a:cs typeface="Arial"/>
                <a:sym typeface="Arial"/>
              </a:defRPr>
            </a:pPr>
            <a:r>
              <a:rPr u="sng">
                <a:solidFill>
                  <a:srgbClr val="0563C1"/>
                </a:solidFill>
                <a:uFill>
                  <a:solidFill>
                    <a:srgbClr val="0563C1"/>
                  </a:solidFill>
                </a:uFill>
                <a:hlinkClick r:id="rId18" invalidUrl="" action="" tgtFrame="" tooltip="" history="1" highlightClick="0" endSnd="0"/>
              </a:rPr>
              <a:t>1986</a:t>
            </a:r>
            <a:r>
              <a:rPr>
                <a:solidFill>
                  <a:srgbClr val="202122"/>
                </a:solidFill>
              </a:rPr>
              <a:t> : </a:t>
            </a:r>
            <a:r>
              <a:rPr i="1" u="sng">
                <a:solidFill>
                  <a:srgbClr val="0563C1"/>
                </a:solidFill>
                <a:uFill>
                  <a:solidFill>
                    <a:srgbClr val="0563C1"/>
                  </a:solidFill>
                </a:uFill>
                <a:hlinkClick r:id="rId19" invalidUrl="" action="" tgtFrame="" tooltip="" history="1" highlightClick="0" endSnd="0"/>
              </a:rPr>
              <a:t>Le Diable au corps</a:t>
            </a:r>
            <a:r>
              <a:rPr>
                <a:solidFill>
                  <a:srgbClr val="202122"/>
                </a:solidFill>
              </a:rPr>
              <a:t> </a:t>
            </a:r>
            <a:endParaRPr>
              <a:solidFill>
                <a:srgbClr val="202122"/>
              </a:solidFill>
            </a:endParaRPr>
          </a:p>
          <a:p>
            <a:pPr>
              <a:lnSpc>
                <a:spcPct val="72000"/>
              </a:lnSpc>
              <a:defRPr sz="2300">
                <a:solidFill>
                  <a:srgbClr val="3366CC"/>
                </a:solidFill>
                <a:latin typeface="Arial"/>
                <a:ea typeface="Arial"/>
                <a:cs typeface="Arial"/>
                <a:sym typeface="Arial"/>
              </a:defRPr>
            </a:pPr>
            <a:r>
              <a:rPr u="sng">
                <a:solidFill>
                  <a:srgbClr val="0563C1"/>
                </a:solidFill>
                <a:uFill>
                  <a:solidFill>
                    <a:srgbClr val="0563C1"/>
                  </a:solidFill>
                </a:uFill>
                <a:hlinkClick r:id="rId20" invalidUrl="" action="" tgtFrame="" tooltip="" history="1" highlightClick="0" endSnd="0"/>
              </a:rPr>
              <a:t>1988</a:t>
            </a:r>
            <a:r>
              <a:rPr>
                <a:solidFill>
                  <a:srgbClr val="202122"/>
                </a:solidFill>
              </a:rPr>
              <a:t> : </a:t>
            </a:r>
            <a:r>
              <a:rPr i="1" u="sng">
                <a:solidFill>
                  <a:srgbClr val="0563C1"/>
                </a:solidFill>
                <a:uFill>
                  <a:solidFill>
                    <a:srgbClr val="0563C1"/>
                  </a:solidFill>
                </a:uFill>
                <a:hlinkClick r:id="rId21" invalidUrl="" action="" tgtFrame="" tooltip="" history="1" highlightClick="0" endSnd="0"/>
              </a:rPr>
              <a:t>La Sorcière</a:t>
            </a:r>
            <a:r>
              <a:rPr>
                <a:solidFill>
                  <a:srgbClr val="202122"/>
                </a:solidFill>
              </a:rPr>
              <a:t> </a:t>
            </a:r>
            <a:endParaRPr>
              <a:solidFill>
                <a:srgbClr val="202122"/>
              </a:solidFill>
            </a:endParaRPr>
          </a:p>
          <a:p>
            <a:pPr>
              <a:lnSpc>
                <a:spcPct val="72000"/>
              </a:lnSpc>
              <a:defRPr sz="2300">
                <a:solidFill>
                  <a:srgbClr val="3366CC"/>
                </a:solidFill>
                <a:latin typeface="Arial"/>
                <a:ea typeface="Arial"/>
                <a:cs typeface="Arial"/>
                <a:sym typeface="Arial"/>
              </a:defRPr>
            </a:pPr>
            <a:r>
              <a:rPr u="sng">
                <a:solidFill>
                  <a:srgbClr val="0563C1"/>
                </a:solidFill>
                <a:uFill>
                  <a:solidFill>
                    <a:srgbClr val="0563C1"/>
                  </a:solidFill>
                </a:uFill>
                <a:hlinkClick r:id="rId22" invalidUrl="" action="" tgtFrame="" tooltip="" history="1" highlightClick="0" endSnd="0"/>
              </a:rPr>
              <a:t>1991</a:t>
            </a:r>
            <a:r>
              <a:rPr>
                <a:solidFill>
                  <a:srgbClr val="202122"/>
                </a:solidFill>
              </a:rPr>
              <a:t> : </a:t>
            </a:r>
            <a:r>
              <a:rPr i="1" u="sng">
                <a:solidFill>
                  <a:srgbClr val="0563C1"/>
                </a:solidFill>
                <a:uFill>
                  <a:solidFill>
                    <a:srgbClr val="0563C1"/>
                  </a:solidFill>
                </a:uFill>
                <a:hlinkClick r:id="rId23" invalidUrl="" action="" tgtFrame="" tooltip="" history="1" highlightClick="0" endSnd="0"/>
              </a:rPr>
              <a:t>Autour </a:t>
            </a:r>
            <a:r>
              <a:rPr i="1" u="sng">
                <a:solidFill>
                  <a:srgbClr val="0563C1"/>
                </a:solidFill>
                <a:uFill>
                  <a:solidFill>
                    <a:srgbClr val="0563C1"/>
                  </a:solidFill>
                </a:uFill>
                <a:hlinkClick r:id="rId23" invalidUrl="" action="" tgtFrame="" tooltip="" history="1" highlightClick="0" endSnd="0"/>
              </a:rPr>
              <a:t>du désir</a:t>
            </a:r>
            <a:r>
              <a:rPr>
                <a:solidFill>
                  <a:srgbClr val="202122"/>
                </a:solidFill>
              </a:rPr>
              <a:t> </a:t>
            </a:r>
            <a:endParaRPr>
              <a:solidFill>
                <a:srgbClr val="202122"/>
              </a:solidFill>
            </a:endParaRPr>
          </a:p>
          <a:p>
            <a:pPr>
              <a:lnSpc>
                <a:spcPct val="72000"/>
              </a:lnSpc>
              <a:defRPr sz="2300">
                <a:solidFill>
                  <a:srgbClr val="3366CC"/>
                </a:solidFill>
                <a:latin typeface="Arial"/>
                <a:ea typeface="Arial"/>
                <a:cs typeface="Arial"/>
                <a:sym typeface="Arial"/>
              </a:defRPr>
            </a:pPr>
            <a:r>
              <a:rPr u="sng">
                <a:solidFill>
                  <a:srgbClr val="0563C1"/>
                </a:solidFill>
                <a:uFill>
                  <a:solidFill>
                    <a:srgbClr val="0563C1"/>
                  </a:solidFill>
                </a:uFill>
                <a:hlinkClick r:id="rId24" invalidUrl="" action="" tgtFrame="" tooltip="" history="1" highlightClick="0" endSnd="0"/>
              </a:rPr>
              <a:t>1994</a:t>
            </a:r>
            <a:r>
              <a:rPr>
                <a:solidFill>
                  <a:srgbClr val="202122"/>
                </a:solidFill>
              </a:rPr>
              <a:t> : </a:t>
            </a:r>
            <a:r>
              <a:rPr i="1" u="sng">
                <a:solidFill>
                  <a:srgbClr val="0563C1"/>
                </a:solidFill>
                <a:uFill>
                  <a:solidFill>
                    <a:srgbClr val="0563C1"/>
                  </a:solidFill>
                </a:uFill>
                <a:hlinkClick r:id="rId25" invalidUrl="" action="" tgtFrame="" tooltip="" history="1" highlightClick="0" endSnd="0"/>
              </a:rPr>
              <a:t>Le Rêve de papillon</a:t>
            </a:r>
            <a:r>
              <a:rPr>
                <a:solidFill>
                  <a:srgbClr val="202122"/>
                </a:solidFill>
              </a:rPr>
              <a:t> </a:t>
            </a:r>
          </a:p>
        </p:txBody>
      </p:sp>
      <p:sp>
        <p:nvSpPr>
          <p:cNvPr id="150" name="1997 : Le Prince de Hombourg…"/>
          <p:cNvSpPr txBox="1"/>
          <p:nvPr/>
        </p:nvSpPr>
        <p:spPr>
          <a:xfrm>
            <a:off x="5969539" y="1215940"/>
            <a:ext cx="5658717" cy="494354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228600" indent="-228600">
              <a:lnSpc>
                <a:spcPct val="72000"/>
              </a:lnSpc>
              <a:spcBef>
                <a:spcPts val="1000"/>
              </a:spcBef>
              <a:buSzPct val="100000"/>
              <a:buFont typeface="Arial"/>
              <a:buChar char="•"/>
              <a:defRPr sz="2300" u="sng">
                <a:solidFill>
                  <a:srgbClr val="FAA700"/>
                </a:solidFill>
                <a:latin typeface="Arial"/>
                <a:ea typeface="Arial"/>
                <a:cs typeface="Arial"/>
                <a:sym typeface="Arial"/>
              </a:defRPr>
            </a:pPr>
            <a:r>
              <a:rPr>
                <a:solidFill>
                  <a:srgbClr val="0563C1"/>
                </a:solidFill>
                <a:uFill>
                  <a:solidFill>
                    <a:srgbClr val="0563C1"/>
                  </a:solidFill>
                </a:uFill>
                <a:hlinkClick r:id="rId26" invalidUrl="" action="" tgtFrame="" tooltip="" history="1" highlightClick="0" endSnd="0"/>
              </a:rPr>
              <a:t>1997</a:t>
            </a:r>
            <a:r>
              <a:rPr u="none">
                <a:solidFill>
                  <a:srgbClr val="202122"/>
                </a:solidFill>
              </a:rPr>
              <a:t> : </a:t>
            </a:r>
            <a:r>
              <a:rPr i="1">
                <a:solidFill>
                  <a:srgbClr val="0563C1"/>
                </a:solidFill>
                <a:uFill>
                  <a:solidFill>
                    <a:srgbClr val="0563C1"/>
                  </a:solidFill>
                </a:uFill>
                <a:hlinkClick r:id="rId27" invalidUrl="" action="" tgtFrame="" tooltip="" history="1" highlightClick="0" endSnd="0"/>
              </a:rPr>
              <a:t>Le Prince de </a:t>
            </a:r>
            <a:r>
              <a:rPr i="1">
                <a:solidFill>
                  <a:srgbClr val="0563C1"/>
                </a:solidFill>
                <a:uFill>
                  <a:solidFill>
                    <a:srgbClr val="0563C1"/>
                  </a:solidFill>
                </a:uFill>
                <a:hlinkClick r:id="rId27" invalidUrl="" action="" tgtFrame="" tooltip="" history="1" highlightClick="0" endSnd="0"/>
              </a:rPr>
              <a:t>Hombourg</a:t>
            </a:r>
            <a:endParaRPr i="1">
              <a:solidFill>
                <a:srgbClr val="3366CC"/>
              </a:solidFill>
            </a:endParaRPr>
          </a:p>
          <a:p>
            <a:pPr marL="228600" indent="-228600">
              <a:lnSpc>
                <a:spcPct val="72000"/>
              </a:lnSpc>
              <a:spcBef>
                <a:spcPts val="1000"/>
              </a:spcBef>
              <a:buSzPct val="100000"/>
              <a:buFont typeface="Arial"/>
              <a:buChar char="•"/>
              <a:defRPr sz="2300">
                <a:solidFill>
                  <a:srgbClr val="3366CC"/>
                </a:solidFill>
                <a:latin typeface="Arial"/>
                <a:ea typeface="Arial"/>
                <a:cs typeface="Arial"/>
                <a:sym typeface="Arial"/>
              </a:defRPr>
            </a:pPr>
            <a:r>
              <a:rPr u="sng">
                <a:solidFill>
                  <a:srgbClr val="0563C1"/>
                </a:solidFill>
                <a:uFill>
                  <a:solidFill>
                    <a:srgbClr val="0563C1"/>
                  </a:solidFill>
                </a:uFill>
                <a:hlinkClick r:id="rId28" invalidUrl="" action="" tgtFrame="" tooltip="" history="1" highlightClick="0" endSnd="0"/>
              </a:rPr>
              <a:t>1999</a:t>
            </a:r>
            <a:r>
              <a:rPr>
                <a:solidFill>
                  <a:srgbClr val="202122"/>
                </a:solidFill>
              </a:rPr>
              <a:t> : </a:t>
            </a:r>
            <a:r>
              <a:rPr i="1" u="sng">
                <a:solidFill>
                  <a:srgbClr val="0563C1"/>
                </a:solidFill>
                <a:uFill>
                  <a:solidFill>
                    <a:srgbClr val="0563C1"/>
                  </a:solidFill>
                </a:uFill>
                <a:hlinkClick r:id="rId29" invalidUrl="" action="" tgtFrame="" tooltip="" history="1" highlightClick="0" endSnd="0"/>
              </a:rPr>
              <a:t>La Nourrice</a:t>
            </a:r>
            <a:r>
              <a:rPr>
                <a:solidFill>
                  <a:srgbClr val="202122"/>
                </a:solidFill>
              </a:rPr>
              <a:t> </a:t>
            </a:r>
            <a:endParaRPr>
              <a:solidFill>
                <a:srgbClr val="202122"/>
              </a:solidFill>
            </a:endParaRPr>
          </a:p>
          <a:p>
            <a:pPr marL="228600" indent="-228600">
              <a:lnSpc>
                <a:spcPct val="72000"/>
              </a:lnSpc>
              <a:spcBef>
                <a:spcPts val="1000"/>
              </a:spcBef>
              <a:buSzPct val="100000"/>
              <a:buFont typeface="Arial"/>
              <a:buChar char="•"/>
              <a:defRPr sz="2300">
                <a:solidFill>
                  <a:srgbClr val="3366CC"/>
                </a:solidFill>
                <a:latin typeface="Arial"/>
                <a:ea typeface="Arial"/>
                <a:cs typeface="Arial"/>
                <a:sym typeface="Arial"/>
              </a:defRPr>
            </a:pPr>
            <a:r>
              <a:rPr u="sng">
                <a:solidFill>
                  <a:srgbClr val="0563C1"/>
                </a:solidFill>
                <a:uFill>
                  <a:solidFill>
                    <a:srgbClr val="0563C1"/>
                  </a:solidFill>
                </a:uFill>
                <a:hlinkClick r:id="rId30" invalidUrl="" action="" tgtFrame="" tooltip="" history="1" highlightClick="0" endSnd="0"/>
              </a:rPr>
              <a:t>2002</a:t>
            </a:r>
            <a:r>
              <a:rPr>
                <a:solidFill>
                  <a:srgbClr val="202122"/>
                </a:solidFill>
              </a:rPr>
              <a:t> : </a:t>
            </a:r>
            <a:r>
              <a:rPr i="1" u="sng">
                <a:solidFill>
                  <a:srgbClr val="0563C1"/>
                </a:solidFill>
                <a:uFill>
                  <a:solidFill>
                    <a:srgbClr val="0563C1"/>
                  </a:solidFill>
                </a:uFill>
                <a:hlinkClick r:id="rId31" invalidUrl="" action="" tgtFrame="" tooltip="" history="1" highlightClick="0" endSnd="0"/>
              </a:rPr>
              <a:t>Le Sourire de ma mère</a:t>
            </a:r>
            <a:r>
              <a:rPr>
                <a:solidFill>
                  <a:srgbClr val="202122"/>
                </a:solidFill>
              </a:rPr>
              <a:t> </a:t>
            </a:r>
            <a:endParaRPr>
              <a:solidFill>
                <a:srgbClr val="202122"/>
              </a:solidFill>
            </a:endParaRPr>
          </a:p>
          <a:p>
            <a:pPr marL="228600" indent="-228600">
              <a:lnSpc>
                <a:spcPct val="72000"/>
              </a:lnSpc>
              <a:spcBef>
                <a:spcPts val="1000"/>
              </a:spcBef>
              <a:buSzPct val="100000"/>
              <a:buFont typeface="Arial"/>
              <a:buChar char="•"/>
              <a:defRPr sz="2300">
                <a:solidFill>
                  <a:srgbClr val="3366CC"/>
                </a:solidFill>
                <a:latin typeface="Arial"/>
                <a:ea typeface="Arial"/>
                <a:cs typeface="Arial"/>
                <a:sym typeface="Arial"/>
              </a:defRPr>
            </a:pPr>
            <a:r>
              <a:rPr u="sng">
                <a:solidFill>
                  <a:srgbClr val="0563C1"/>
                </a:solidFill>
                <a:uFill>
                  <a:solidFill>
                    <a:srgbClr val="0563C1"/>
                  </a:solidFill>
                </a:uFill>
                <a:hlinkClick r:id="rId32" invalidUrl="" action="" tgtFrame="" tooltip="" history="1" highlightClick="0" endSnd="0"/>
              </a:rPr>
              <a:t>2003</a:t>
            </a:r>
            <a:r>
              <a:rPr>
                <a:solidFill>
                  <a:srgbClr val="202122"/>
                </a:solidFill>
              </a:rPr>
              <a:t> : </a:t>
            </a:r>
            <a:r>
              <a:rPr i="1" u="sng">
                <a:solidFill>
                  <a:srgbClr val="0563C1"/>
                </a:solidFill>
                <a:uFill>
                  <a:solidFill>
                    <a:srgbClr val="0563C1"/>
                  </a:solidFill>
                </a:uFill>
                <a:hlinkClick r:id="rId33" invalidUrl="" action="" tgtFrame="" tooltip="" history="1" highlightClick="0" endSnd="0"/>
              </a:rPr>
              <a:t>Buongiorno</a:t>
            </a:r>
            <a:r>
              <a:rPr i="1" u="sng">
                <a:solidFill>
                  <a:srgbClr val="0563C1"/>
                </a:solidFill>
                <a:uFill>
                  <a:solidFill>
                    <a:srgbClr val="0563C1"/>
                  </a:solidFill>
                </a:uFill>
                <a:hlinkClick r:id="rId33" invalidUrl="" action="" tgtFrame="" tooltip="" history="1" highlightClick="0" endSnd="0"/>
              </a:rPr>
              <a:t>, </a:t>
            </a:r>
            <a:r>
              <a:rPr i="1" u="sng">
                <a:solidFill>
                  <a:srgbClr val="0563C1"/>
                </a:solidFill>
                <a:uFill>
                  <a:solidFill>
                    <a:srgbClr val="0563C1"/>
                  </a:solidFill>
                </a:uFill>
                <a:hlinkClick r:id="rId33" invalidUrl="" action="" tgtFrame="" tooltip="" history="1" highlightClick="0" endSnd="0"/>
              </a:rPr>
              <a:t>notte</a:t>
            </a:r>
            <a:endParaRPr>
              <a:solidFill>
                <a:srgbClr val="202122"/>
              </a:solidFill>
            </a:endParaRPr>
          </a:p>
          <a:p>
            <a:pPr marL="228600" indent="-228600">
              <a:lnSpc>
                <a:spcPct val="72000"/>
              </a:lnSpc>
              <a:spcBef>
                <a:spcPts val="1000"/>
              </a:spcBef>
              <a:buSzPct val="100000"/>
              <a:buFont typeface="Arial"/>
              <a:buChar char="•"/>
              <a:defRPr sz="2300">
                <a:solidFill>
                  <a:srgbClr val="3366CC"/>
                </a:solidFill>
                <a:latin typeface="Arial"/>
                <a:ea typeface="Arial"/>
                <a:cs typeface="Arial"/>
                <a:sym typeface="Arial"/>
              </a:defRPr>
            </a:pPr>
            <a:r>
              <a:rPr u="sng">
                <a:solidFill>
                  <a:srgbClr val="0563C1"/>
                </a:solidFill>
                <a:uFill>
                  <a:solidFill>
                    <a:srgbClr val="0563C1"/>
                  </a:solidFill>
                </a:uFill>
                <a:hlinkClick r:id="rId34" invalidUrl="" action="" tgtFrame="" tooltip="" history="1" highlightClick="0" endSnd="0"/>
              </a:rPr>
              <a:t>2006</a:t>
            </a:r>
            <a:r>
              <a:rPr>
                <a:solidFill>
                  <a:srgbClr val="202122"/>
                </a:solidFill>
              </a:rPr>
              <a:t> : </a:t>
            </a:r>
            <a:r>
              <a:rPr i="1" u="sng">
                <a:solidFill>
                  <a:srgbClr val="0563C1"/>
                </a:solidFill>
                <a:uFill>
                  <a:solidFill>
                    <a:srgbClr val="0563C1"/>
                  </a:solidFill>
                </a:uFill>
                <a:hlinkClick r:id="rId35" invalidUrl="" action="" tgtFrame="" tooltip="" history="1" highlightClick="0" endSnd="0"/>
              </a:rPr>
              <a:t>Le Metteur en scène de mariages</a:t>
            </a:r>
            <a:r>
              <a:rPr>
                <a:solidFill>
                  <a:srgbClr val="202122"/>
                </a:solidFill>
              </a:rPr>
              <a:t> </a:t>
            </a:r>
          </a:p>
          <a:p>
            <a:pPr marL="228600" indent="-228600">
              <a:lnSpc>
                <a:spcPct val="72000"/>
              </a:lnSpc>
              <a:spcBef>
                <a:spcPts val="1000"/>
              </a:spcBef>
              <a:buSzPct val="100000"/>
              <a:buFont typeface="Arial"/>
              <a:buChar char="•"/>
              <a:defRPr sz="2300">
                <a:solidFill>
                  <a:srgbClr val="3366CC"/>
                </a:solidFill>
                <a:latin typeface="Arial"/>
                <a:ea typeface="Arial"/>
                <a:cs typeface="Arial"/>
                <a:sym typeface="Arial"/>
              </a:defRPr>
            </a:pPr>
            <a:r>
              <a:rPr u="sng">
                <a:solidFill>
                  <a:srgbClr val="0563C1"/>
                </a:solidFill>
                <a:uFill>
                  <a:solidFill>
                    <a:srgbClr val="0563C1"/>
                  </a:solidFill>
                </a:uFill>
                <a:hlinkClick r:id="rId36" invalidUrl="" action="" tgtFrame="" tooltip="" history="1" highlightClick="0" endSnd="0"/>
              </a:rPr>
              <a:t>2009</a:t>
            </a:r>
            <a:r>
              <a:rPr>
                <a:solidFill>
                  <a:srgbClr val="202122"/>
                </a:solidFill>
              </a:rPr>
              <a:t> : </a:t>
            </a:r>
            <a:r>
              <a:rPr i="1" u="sng">
                <a:solidFill>
                  <a:srgbClr val="0563C1"/>
                </a:solidFill>
                <a:uFill>
                  <a:solidFill>
                    <a:srgbClr val="0563C1"/>
                  </a:solidFill>
                </a:uFill>
                <a:hlinkClick r:id="rId37" invalidUrl="" action="" tgtFrame="" tooltip="" history="1" highlightClick="0" endSnd="0"/>
              </a:rPr>
              <a:t>Vincere</a:t>
            </a:r>
            <a:endParaRPr>
              <a:solidFill>
                <a:srgbClr val="202122"/>
              </a:solidFill>
            </a:endParaRPr>
          </a:p>
          <a:p>
            <a:pPr marL="228600" indent="-228600">
              <a:lnSpc>
                <a:spcPct val="72000"/>
              </a:lnSpc>
              <a:spcBef>
                <a:spcPts val="1000"/>
              </a:spcBef>
              <a:buSzPct val="100000"/>
              <a:buFont typeface="Arial"/>
              <a:buChar char="•"/>
              <a:defRPr sz="2300">
                <a:solidFill>
                  <a:srgbClr val="3366CC"/>
                </a:solidFill>
                <a:latin typeface="Arial"/>
                <a:ea typeface="Arial"/>
                <a:cs typeface="Arial"/>
                <a:sym typeface="Arial"/>
              </a:defRPr>
            </a:pPr>
            <a:r>
              <a:rPr u="sng">
                <a:solidFill>
                  <a:srgbClr val="0563C1"/>
                </a:solidFill>
                <a:uFill>
                  <a:solidFill>
                    <a:srgbClr val="0563C1"/>
                  </a:solidFill>
                </a:uFill>
                <a:hlinkClick r:id="rId38" invalidUrl="" action="" tgtFrame="" tooltip="" history="1" highlightClick="0" endSnd="0"/>
              </a:rPr>
              <a:t>2010</a:t>
            </a:r>
            <a:r>
              <a:rPr>
                <a:solidFill>
                  <a:srgbClr val="202122"/>
                </a:solidFill>
              </a:rPr>
              <a:t> : </a:t>
            </a:r>
            <a:r>
              <a:rPr i="1" u="sng">
                <a:solidFill>
                  <a:srgbClr val="0563C1"/>
                </a:solidFill>
                <a:uFill>
                  <a:solidFill>
                    <a:srgbClr val="0563C1"/>
                  </a:solidFill>
                </a:uFill>
                <a:hlinkClick r:id="rId39" invalidUrl="" action="" tgtFrame="" tooltip="" history="1" highlightClick="0" endSnd="0"/>
              </a:rPr>
              <a:t>Sorelle</a:t>
            </a:r>
            <a:r>
              <a:rPr i="1" u="sng">
                <a:solidFill>
                  <a:srgbClr val="0563C1"/>
                </a:solidFill>
                <a:uFill>
                  <a:solidFill>
                    <a:srgbClr val="0563C1"/>
                  </a:solidFill>
                </a:uFill>
                <a:hlinkClick r:id="rId39" invalidUrl="" action="" tgtFrame="" tooltip="" history="1" highlightClick="0" endSnd="0"/>
              </a:rPr>
              <a:t> Mai</a:t>
            </a:r>
            <a:endParaRPr>
              <a:solidFill>
                <a:srgbClr val="202122"/>
              </a:solidFill>
            </a:endParaRPr>
          </a:p>
          <a:p>
            <a:pPr marL="228600" indent="-228600">
              <a:lnSpc>
                <a:spcPct val="72000"/>
              </a:lnSpc>
              <a:spcBef>
                <a:spcPts val="1000"/>
              </a:spcBef>
              <a:buSzPct val="100000"/>
              <a:buFont typeface="Arial"/>
              <a:buChar char="•"/>
              <a:defRPr sz="2300">
                <a:solidFill>
                  <a:srgbClr val="3366CC"/>
                </a:solidFill>
                <a:latin typeface="Arial"/>
                <a:ea typeface="Arial"/>
                <a:cs typeface="Arial"/>
                <a:sym typeface="Arial"/>
              </a:defRPr>
            </a:pPr>
            <a:r>
              <a:rPr u="sng">
                <a:solidFill>
                  <a:srgbClr val="0563C1"/>
                </a:solidFill>
                <a:uFill>
                  <a:solidFill>
                    <a:srgbClr val="0563C1"/>
                  </a:solidFill>
                </a:uFill>
                <a:hlinkClick r:id="rId40" invalidUrl="" action="" tgtFrame="" tooltip="" history="1" highlightClick="0" endSnd="0"/>
              </a:rPr>
              <a:t>2012</a:t>
            </a:r>
            <a:r>
              <a:rPr>
                <a:solidFill>
                  <a:srgbClr val="202122"/>
                </a:solidFill>
              </a:rPr>
              <a:t> : </a:t>
            </a:r>
            <a:r>
              <a:rPr i="1" u="sng">
                <a:solidFill>
                  <a:srgbClr val="0563C1"/>
                </a:solidFill>
                <a:uFill>
                  <a:solidFill>
                    <a:srgbClr val="0563C1"/>
                  </a:solidFill>
                </a:uFill>
                <a:hlinkClick r:id="rId41" invalidUrl="" action="" tgtFrame="" tooltip="" history="1" highlightClick="0" endSnd="0"/>
              </a:rPr>
              <a:t>La Belle </a:t>
            </a:r>
            <a:r>
              <a:rPr i="1" u="sng">
                <a:solidFill>
                  <a:srgbClr val="0563C1"/>
                </a:solidFill>
                <a:uFill>
                  <a:solidFill>
                    <a:srgbClr val="0563C1"/>
                  </a:solidFill>
                </a:uFill>
                <a:hlinkClick r:id="rId41" invalidUrl="" action="" tgtFrame="" tooltip="" history="1" highlightClick="0" endSnd="0"/>
              </a:rPr>
              <a:t>Endormie</a:t>
            </a:r>
            <a:endParaRPr i="1"/>
          </a:p>
          <a:p>
            <a:pPr marL="228600" indent="-228600">
              <a:lnSpc>
                <a:spcPct val="72000"/>
              </a:lnSpc>
              <a:spcBef>
                <a:spcPts val="1000"/>
              </a:spcBef>
              <a:buSzPct val="100000"/>
              <a:buFont typeface="Arial"/>
              <a:buChar char="•"/>
              <a:defRPr sz="2300">
                <a:solidFill>
                  <a:srgbClr val="202122"/>
                </a:solidFill>
                <a:latin typeface="Arial"/>
                <a:ea typeface="Arial"/>
                <a:cs typeface="Arial"/>
                <a:sym typeface="Arial"/>
              </a:defRPr>
            </a:pPr>
            <a:r>
              <a:t> </a:t>
            </a:r>
            <a:r>
              <a:rPr u="sng">
                <a:solidFill>
                  <a:srgbClr val="0563C1"/>
                </a:solidFill>
                <a:uFill>
                  <a:solidFill>
                    <a:srgbClr val="0563C1"/>
                  </a:solidFill>
                </a:uFill>
                <a:hlinkClick r:id="rId42" invalidUrl="" action="" tgtFrame="" tooltip="" history="1" highlightClick="0" endSnd="0"/>
              </a:rPr>
              <a:t>2015</a:t>
            </a:r>
            <a:r>
              <a:t> : </a:t>
            </a:r>
            <a:r>
              <a:rPr i="1" u="sng">
                <a:solidFill>
                  <a:srgbClr val="0563C1"/>
                </a:solidFill>
                <a:uFill>
                  <a:solidFill>
                    <a:srgbClr val="0563C1"/>
                  </a:solidFill>
                </a:uFill>
                <a:hlinkClick r:id="rId43" invalidUrl="" action="" tgtFrame="" tooltip="" history="1" highlightClick="0" endSnd="0"/>
              </a:rPr>
              <a:t>Sangue</a:t>
            </a:r>
            <a:r>
              <a:rPr i="1" u="sng">
                <a:solidFill>
                  <a:srgbClr val="0563C1"/>
                </a:solidFill>
                <a:uFill>
                  <a:solidFill>
                    <a:srgbClr val="0563C1"/>
                  </a:solidFill>
                </a:uFill>
                <a:hlinkClick r:id="rId43" invalidUrl="" action="" tgtFrame="" tooltip="" history="1" highlightClick="0" endSnd="0"/>
              </a:rPr>
              <a:t> </a:t>
            </a:r>
            <a:r>
              <a:rPr i="1" u="sng">
                <a:solidFill>
                  <a:srgbClr val="0563C1"/>
                </a:solidFill>
                <a:uFill>
                  <a:solidFill>
                    <a:srgbClr val="0563C1"/>
                  </a:solidFill>
                </a:uFill>
                <a:hlinkClick r:id="rId43" invalidUrl="" action="" tgtFrame="" tooltip="" history="1" highlightClick="0" endSnd="0"/>
              </a:rPr>
              <a:t>del</a:t>
            </a:r>
            <a:r>
              <a:rPr i="1" u="sng">
                <a:solidFill>
                  <a:srgbClr val="0563C1"/>
                </a:solidFill>
                <a:uFill>
                  <a:solidFill>
                    <a:srgbClr val="0563C1"/>
                  </a:solidFill>
                </a:uFill>
                <a:hlinkClick r:id="rId43" invalidUrl="" action="" tgtFrame="" tooltip="" history="1" highlightClick="0" endSnd="0"/>
              </a:rPr>
              <a:t> </a:t>
            </a:r>
            <a:r>
              <a:rPr i="1" u="sng">
                <a:solidFill>
                  <a:srgbClr val="0563C1"/>
                </a:solidFill>
                <a:uFill>
                  <a:solidFill>
                    <a:srgbClr val="0563C1"/>
                  </a:solidFill>
                </a:uFill>
                <a:hlinkClick r:id="rId43" invalidUrl="" action="" tgtFrame="" tooltip="" history="1" highlightClick="0" endSnd="0"/>
              </a:rPr>
              <a:t>mio</a:t>
            </a:r>
            <a:r>
              <a:rPr i="1" u="sng">
                <a:solidFill>
                  <a:srgbClr val="0563C1"/>
                </a:solidFill>
                <a:uFill>
                  <a:solidFill>
                    <a:srgbClr val="0563C1"/>
                  </a:solidFill>
                </a:uFill>
                <a:hlinkClick r:id="rId43" invalidUrl="" action="" tgtFrame="" tooltip="" history="1" highlightClick="0" endSnd="0"/>
              </a:rPr>
              <a:t> </a:t>
            </a:r>
            <a:r>
              <a:rPr i="1" u="sng">
                <a:solidFill>
                  <a:srgbClr val="0563C1"/>
                </a:solidFill>
                <a:uFill>
                  <a:solidFill>
                    <a:srgbClr val="0563C1"/>
                  </a:solidFill>
                </a:uFill>
                <a:hlinkClick r:id="rId43" invalidUrl="" action="" tgtFrame="" tooltip="" history="1" highlightClick="0" endSnd="0"/>
              </a:rPr>
              <a:t>sangue</a:t>
            </a:r>
          </a:p>
          <a:p>
            <a:pPr marL="228600" indent="-228600">
              <a:lnSpc>
                <a:spcPct val="72000"/>
              </a:lnSpc>
              <a:spcBef>
                <a:spcPts val="1000"/>
              </a:spcBef>
              <a:buSzPct val="100000"/>
              <a:buFont typeface="Arial"/>
              <a:buChar char="•"/>
              <a:defRPr sz="2300">
                <a:solidFill>
                  <a:srgbClr val="3366CC"/>
                </a:solidFill>
                <a:latin typeface="Arial"/>
                <a:ea typeface="Arial"/>
                <a:cs typeface="Arial"/>
                <a:sym typeface="Arial"/>
              </a:defRPr>
            </a:pPr>
            <a:r>
              <a:rPr u="sng">
                <a:solidFill>
                  <a:srgbClr val="0563C1"/>
                </a:solidFill>
                <a:uFill>
                  <a:solidFill>
                    <a:srgbClr val="0563C1"/>
                  </a:solidFill>
                </a:uFill>
                <a:hlinkClick r:id="rId44" invalidUrl="" action="" tgtFrame="" tooltip="" history="1" highlightClick="0" endSnd="0"/>
              </a:rPr>
              <a:t>2016</a:t>
            </a:r>
            <a:r>
              <a:rPr>
                <a:solidFill>
                  <a:srgbClr val="202122"/>
                </a:solidFill>
              </a:rPr>
              <a:t> : </a:t>
            </a:r>
            <a:r>
              <a:rPr i="1" u="sng">
                <a:solidFill>
                  <a:srgbClr val="0563C1"/>
                </a:solidFill>
                <a:uFill>
                  <a:solidFill>
                    <a:srgbClr val="0563C1"/>
                  </a:solidFill>
                </a:uFill>
                <a:hlinkClick r:id="rId45" invalidUrl="" action="" tgtFrame="" tooltip="" history="1" highlightClick="0" endSnd="0"/>
              </a:rPr>
              <a:t>Fais de beaux rêves</a:t>
            </a:r>
            <a:r>
              <a:rPr>
                <a:solidFill>
                  <a:srgbClr val="202122"/>
                </a:solidFill>
              </a:rPr>
              <a:t> </a:t>
            </a:r>
          </a:p>
          <a:p>
            <a:pPr marL="228600" indent="-228600">
              <a:lnSpc>
                <a:spcPct val="72000"/>
              </a:lnSpc>
              <a:spcBef>
                <a:spcPts val="1000"/>
              </a:spcBef>
              <a:buSzPct val="100000"/>
              <a:buFont typeface="Arial"/>
              <a:buChar char="•"/>
              <a:defRPr sz="2300">
                <a:solidFill>
                  <a:srgbClr val="3366CC"/>
                </a:solidFill>
                <a:latin typeface="Arial"/>
                <a:ea typeface="Arial"/>
                <a:cs typeface="Arial"/>
                <a:sym typeface="Arial"/>
              </a:defRPr>
            </a:pPr>
            <a:r>
              <a:rPr u="sng">
                <a:solidFill>
                  <a:srgbClr val="0563C1"/>
                </a:solidFill>
                <a:uFill>
                  <a:solidFill>
                    <a:srgbClr val="0563C1"/>
                  </a:solidFill>
                </a:uFill>
                <a:hlinkClick r:id="rId46" invalidUrl="" action="" tgtFrame="" tooltip="" history="1" highlightClick="0" endSnd="0"/>
              </a:rPr>
              <a:t>2019</a:t>
            </a:r>
            <a:r>
              <a:rPr>
                <a:solidFill>
                  <a:srgbClr val="202122"/>
                </a:solidFill>
              </a:rPr>
              <a:t> : </a:t>
            </a:r>
            <a:r>
              <a:rPr i="1" u="sng">
                <a:solidFill>
                  <a:srgbClr val="0563C1"/>
                </a:solidFill>
                <a:uFill>
                  <a:solidFill>
                    <a:srgbClr val="0563C1"/>
                  </a:solidFill>
                </a:uFill>
                <a:hlinkClick r:id="rId47" invalidUrl="" action="" tgtFrame="" tooltip="" history="1" highlightClick="0" endSnd="0"/>
              </a:rPr>
              <a:t>Le </a:t>
            </a:r>
            <a:r>
              <a:rPr i="1" u="sng">
                <a:solidFill>
                  <a:srgbClr val="0563C1"/>
                </a:solidFill>
                <a:uFill>
                  <a:solidFill>
                    <a:srgbClr val="0563C1"/>
                  </a:solidFill>
                </a:uFill>
                <a:hlinkClick r:id="rId47" invalidUrl="" action="" tgtFrame="" tooltip="" history="1" highlightClick="0" endSnd="0"/>
              </a:rPr>
              <a:t>Traître</a:t>
            </a:r>
            <a:endParaRPr i="1"/>
          </a:p>
          <a:p>
            <a:pPr marL="228600" indent="-228600">
              <a:lnSpc>
                <a:spcPct val="72000"/>
              </a:lnSpc>
              <a:spcBef>
                <a:spcPts val="1000"/>
              </a:spcBef>
              <a:buSzPct val="100000"/>
              <a:buFont typeface="Arial"/>
              <a:buChar char="•"/>
              <a:defRPr sz="2300">
                <a:solidFill>
                  <a:srgbClr val="3366CC"/>
                </a:solidFill>
                <a:latin typeface="Arial"/>
                <a:ea typeface="Arial"/>
                <a:cs typeface="Arial"/>
                <a:sym typeface="Arial"/>
              </a:defRPr>
            </a:pPr>
            <a:r>
              <a:rPr u="sng">
                <a:solidFill>
                  <a:srgbClr val="0563C1"/>
                </a:solidFill>
                <a:uFill>
                  <a:solidFill>
                    <a:srgbClr val="0563C1"/>
                  </a:solidFill>
                </a:uFill>
                <a:hlinkClick r:id="rId48" invalidUrl="" action="" tgtFrame="" tooltip="" history="1" highlightClick="0" endSnd="0"/>
              </a:rPr>
              <a:t>2021</a:t>
            </a:r>
            <a:r>
              <a:rPr>
                <a:solidFill>
                  <a:srgbClr val="202122"/>
                </a:solidFill>
              </a:rPr>
              <a:t> : </a:t>
            </a:r>
            <a:r>
              <a:rPr i="1" u="sng">
                <a:solidFill>
                  <a:srgbClr val="0563C1"/>
                </a:solidFill>
                <a:uFill>
                  <a:solidFill>
                    <a:srgbClr val="0563C1"/>
                  </a:solidFill>
                </a:uFill>
                <a:hlinkClick r:id="rId49" invalidUrl="" action="" tgtFrame="" tooltip="" history="1" highlightClick="0" endSnd="0"/>
              </a:rPr>
              <a:t>Marx peut attendre</a:t>
            </a:r>
            <a:r>
              <a:rPr>
                <a:solidFill>
                  <a:srgbClr val="202122"/>
                </a:solidFill>
              </a:rPr>
              <a:t> </a:t>
            </a:r>
          </a:p>
          <a:p>
            <a:pPr marL="228600" indent="-228600">
              <a:lnSpc>
                <a:spcPct val="72000"/>
              </a:lnSpc>
              <a:spcBef>
                <a:spcPts val="1000"/>
              </a:spcBef>
              <a:buSzPct val="100000"/>
              <a:buFont typeface="Arial"/>
              <a:buChar char="•"/>
              <a:defRPr sz="2300">
                <a:solidFill>
                  <a:srgbClr val="3366CC"/>
                </a:solidFill>
                <a:latin typeface="Arial"/>
                <a:ea typeface="Arial"/>
                <a:cs typeface="Arial"/>
                <a:sym typeface="Arial"/>
              </a:defRPr>
            </a:pPr>
            <a:r>
              <a:rPr u="sng">
                <a:solidFill>
                  <a:srgbClr val="0563C1"/>
                </a:solidFill>
                <a:uFill>
                  <a:solidFill>
                    <a:srgbClr val="0563C1"/>
                  </a:solidFill>
                </a:uFill>
                <a:hlinkClick r:id="rId50" invalidUrl="" action="" tgtFrame="" tooltip="" history="1" highlightClick="0" endSnd="0"/>
              </a:rPr>
              <a:t>2023</a:t>
            </a:r>
            <a:r>
              <a:rPr>
                <a:solidFill>
                  <a:srgbClr val="202122"/>
                </a:solidFill>
              </a:rPr>
              <a:t> : </a:t>
            </a:r>
            <a:r>
              <a:rPr i="1" u="sng">
                <a:solidFill>
                  <a:srgbClr val="0563C1"/>
                </a:solidFill>
                <a:uFill>
                  <a:solidFill>
                    <a:srgbClr val="0563C1"/>
                  </a:solidFill>
                </a:uFill>
                <a:hlinkClick r:id="rId51" invalidUrl="" action="" tgtFrame="" tooltip="" history="1" highlightClick="0" endSnd="0"/>
              </a:rPr>
              <a:t>L'Enlèvement</a:t>
            </a:r>
            <a:r>
              <a:rPr>
                <a:solidFill>
                  <a:srgbClr val="202122"/>
                </a:solidFill>
              </a:rPr>
              <a:t>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Titre 1"/>
          <p:cNvSpPr txBox="1"/>
          <p:nvPr>
            <p:ph type="title"/>
          </p:nvPr>
        </p:nvSpPr>
        <p:spPr>
          <a:xfrm>
            <a:off x="1125993" y="378206"/>
            <a:ext cx="4262596" cy="1325564"/>
          </a:xfrm>
          <a:prstGeom prst="rect">
            <a:avLst/>
          </a:prstGeom>
        </p:spPr>
        <p:txBody>
          <a:bodyPr/>
          <a:lstStyle/>
          <a:p>
            <a:pPr algn="ctr">
              <a:defRPr b="1" sz="3800">
                <a:latin typeface="+mn-lt"/>
                <a:ea typeface="+mn-ea"/>
                <a:cs typeface="+mn-cs"/>
                <a:sym typeface="Calibri"/>
              </a:defRPr>
            </a:pPr>
            <a:r>
              <a:t>Courts et </a:t>
            </a:r>
          </a:p>
          <a:p>
            <a:pPr algn="ctr">
              <a:defRPr b="1" sz="3800">
                <a:latin typeface="+mn-lt"/>
                <a:ea typeface="+mn-ea"/>
                <a:cs typeface="+mn-cs"/>
                <a:sym typeface="Calibri"/>
              </a:defRPr>
            </a:pPr>
            <a:r>
              <a:t>moyens métrages</a:t>
            </a:r>
          </a:p>
        </p:txBody>
      </p:sp>
      <p:sp>
        <p:nvSpPr>
          <p:cNvPr id="153" name="Espace réservé du contenu 2"/>
          <p:cNvSpPr txBox="1"/>
          <p:nvPr>
            <p:ph type="body" sz="half" idx="1"/>
          </p:nvPr>
        </p:nvSpPr>
        <p:spPr>
          <a:xfrm>
            <a:off x="733547" y="1799462"/>
            <a:ext cx="4578879" cy="3715658"/>
          </a:xfrm>
          <a:prstGeom prst="rect">
            <a:avLst/>
          </a:prstGeom>
        </p:spPr>
        <p:txBody>
          <a:bodyPr/>
          <a:lstStyle/>
          <a:p>
            <a:pPr>
              <a:defRPr>
                <a:solidFill>
                  <a:srgbClr val="3366CC"/>
                </a:solidFill>
                <a:latin typeface="Arial"/>
                <a:ea typeface="Arial"/>
                <a:cs typeface="Arial"/>
                <a:sym typeface="Arial"/>
              </a:defRPr>
            </a:pPr>
            <a:r>
              <a:rPr u="sng">
                <a:solidFill>
                  <a:srgbClr val="0563C1"/>
                </a:solidFill>
                <a:uFill>
                  <a:solidFill>
                    <a:srgbClr val="0563C1"/>
                  </a:solidFill>
                </a:uFill>
                <a:hlinkClick r:id="rId2" invalidUrl="" action="" tgtFrame="" tooltip="" history="1" highlightClick="0" endSnd="0"/>
              </a:rPr>
              <a:t>1961</a:t>
            </a:r>
            <a:r>
              <a:rPr>
                <a:solidFill>
                  <a:srgbClr val="202122"/>
                </a:solidFill>
              </a:rPr>
              <a:t> : </a:t>
            </a:r>
            <a:r>
              <a:rPr i="1" u="sng">
                <a:solidFill>
                  <a:srgbClr val="0563C1"/>
                </a:solidFill>
                <a:uFill>
                  <a:solidFill>
                    <a:srgbClr val="0563C1"/>
                  </a:solidFill>
                </a:uFill>
                <a:hlinkClick r:id="rId3" invalidUrl="" action="" tgtFrame="" tooltip="" history="1" highlightClick="0" endSnd="0"/>
              </a:rPr>
              <a:t>Abbasso il zio</a:t>
            </a:r>
            <a:endParaRPr>
              <a:solidFill>
                <a:srgbClr val="202122"/>
              </a:solidFill>
            </a:endParaRPr>
          </a:p>
          <a:p>
            <a:pPr>
              <a:defRPr>
                <a:solidFill>
                  <a:srgbClr val="202122"/>
                </a:solidFill>
                <a:latin typeface="Arial"/>
                <a:ea typeface="Arial"/>
                <a:cs typeface="Arial"/>
                <a:sym typeface="Arial"/>
              </a:defRPr>
            </a:pPr>
            <a:r>
              <a:rPr u="sng">
                <a:solidFill>
                  <a:srgbClr val="0563C1"/>
                </a:solidFill>
                <a:uFill>
                  <a:solidFill>
                    <a:srgbClr val="0563C1"/>
                  </a:solidFill>
                </a:uFill>
                <a:hlinkClick r:id="rId2" invalidUrl="" action="" tgtFrame="" tooltip="" history="1" highlightClick="0" endSnd="0"/>
              </a:rPr>
              <a:t>1961</a:t>
            </a:r>
            <a:r>
              <a:t> : </a:t>
            </a:r>
            <a:r>
              <a:rPr i="1" u="sng">
                <a:solidFill>
                  <a:srgbClr val="0563C1"/>
                </a:solidFill>
                <a:uFill>
                  <a:solidFill>
                    <a:srgbClr val="0563C1"/>
                  </a:solidFill>
                </a:uFill>
                <a:hlinkClick r:id="rId4" invalidUrl="" action="" tgtFrame="" tooltip="" history="1" highlightClick="0" endSnd="0"/>
              </a:rPr>
              <a:t>La colpa e la pena</a:t>
            </a:r>
          </a:p>
          <a:p>
            <a:pPr>
              <a:defRPr>
                <a:solidFill>
                  <a:srgbClr val="3366CC"/>
                </a:solidFill>
                <a:latin typeface="Arial"/>
                <a:ea typeface="Arial"/>
                <a:cs typeface="Arial"/>
                <a:sym typeface="Arial"/>
              </a:defRPr>
            </a:pPr>
            <a:r>
              <a:rPr u="sng">
                <a:solidFill>
                  <a:srgbClr val="0563C1"/>
                </a:solidFill>
                <a:uFill>
                  <a:solidFill>
                    <a:srgbClr val="0563C1"/>
                  </a:solidFill>
                </a:uFill>
                <a:hlinkClick r:id="rId5" invalidUrl="" action="" tgtFrame="" tooltip="" history="1" highlightClick="0" endSnd="0"/>
              </a:rPr>
              <a:t>1962</a:t>
            </a:r>
            <a:r>
              <a:rPr>
                <a:solidFill>
                  <a:srgbClr val="202122"/>
                </a:solidFill>
              </a:rPr>
              <a:t> : </a:t>
            </a:r>
            <a:r>
              <a:rPr i="1" u="sng">
                <a:solidFill>
                  <a:srgbClr val="0563C1"/>
                </a:solidFill>
                <a:uFill>
                  <a:solidFill>
                    <a:srgbClr val="0563C1"/>
                  </a:solidFill>
                </a:uFill>
                <a:hlinkClick r:id="rId6" invalidUrl="" action="" tgtFrame="" tooltip="" history="1" highlightClick="0" endSnd="0"/>
              </a:rPr>
              <a:t>Ginepro fatto uomo</a:t>
            </a:r>
            <a:endParaRPr>
              <a:solidFill>
                <a:srgbClr val="202122"/>
              </a:solidFill>
            </a:endParaRPr>
          </a:p>
          <a:p>
            <a:pPr>
              <a:defRPr>
                <a:solidFill>
                  <a:srgbClr val="3366CC"/>
                </a:solidFill>
                <a:latin typeface="Arial"/>
                <a:ea typeface="Arial"/>
                <a:cs typeface="Arial"/>
                <a:sym typeface="Arial"/>
              </a:defRPr>
            </a:pPr>
            <a:r>
              <a:rPr u="sng">
                <a:solidFill>
                  <a:srgbClr val="0563C1"/>
                </a:solidFill>
                <a:uFill>
                  <a:solidFill>
                    <a:srgbClr val="0563C1"/>
                  </a:solidFill>
                </a:uFill>
                <a:hlinkClick r:id="rId7" invalidUrl="" action="" tgtFrame="" tooltip="" history="1" highlightClick="0" endSnd="0"/>
              </a:rPr>
              <a:t>1969</a:t>
            </a:r>
            <a:r>
              <a:rPr>
                <a:solidFill>
                  <a:srgbClr val="202122"/>
                </a:solidFill>
              </a:rPr>
              <a:t> : </a:t>
            </a:r>
            <a:r>
              <a:rPr i="1" u="sng">
                <a:solidFill>
                  <a:srgbClr val="0563C1"/>
                </a:solidFill>
                <a:uFill>
                  <a:solidFill>
                    <a:srgbClr val="0563C1"/>
                  </a:solidFill>
                </a:uFill>
                <a:hlinkClick r:id="rId8" invalidUrl="" action="" tgtFrame="" tooltip="" history="1" highlightClick="0" endSnd="0"/>
              </a:rPr>
              <a:t>La Contestation</a:t>
            </a:r>
            <a:r>
              <a:rPr>
                <a:solidFill>
                  <a:srgbClr val="202122"/>
                </a:solidFill>
              </a:rPr>
              <a:t> </a:t>
            </a:r>
            <a:endParaRPr>
              <a:solidFill>
                <a:srgbClr val="202122"/>
              </a:solidFill>
            </a:endParaRPr>
          </a:p>
          <a:p>
            <a:pPr>
              <a:defRPr>
                <a:solidFill>
                  <a:srgbClr val="3366CC"/>
                </a:solidFill>
                <a:latin typeface="Arial"/>
                <a:ea typeface="Arial"/>
                <a:cs typeface="Arial"/>
                <a:sym typeface="Arial"/>
              </a:defRPr>
            </a:pPr>
            <a:r>
              <a:rPr u="sng">
                <a:solidFill>
                  <a:srgbClr val="0563C1"/>
                </a:solidFill>
                <a:uFill>
                  <a:solidFill>
                    <a:srgbClr val="0563C1"/>
                  </a:solidFill>
                </a:uFill>
                <a:hlinkClick r:id="rId9" invalidUrl="" action="" tgtFrame="" tooltip="" history="1" highlightClick="0" endSnd="0"/>
              </a:rPr>
              <a:t>1995</a:t>
            </a:r>
            <a:r>
              <a:rPr>
                <a:solidFill>
                  <a:srgbClr val="202122"/>
                </a:solidFill>
              </a:rPr>
              <a:t> : </a:t>
            </a:r>
            <a:r>
              <a:rPr i="1" u="sng">
                <a:solidFill>
                  <a:srgbClr val="0563C1"/>
                </a:solidFill>
                <a:uFill>
                  <a:solidFill>
                    <a:srgbClr val="0563C1"/>
                  </a:solidFill>
                </a:uFill>
                <a:hlinkClick r:id="rId10" invalidUrl="" action="" tgtFrame="" tooltip="" history="1" highlightClick="0" endSnd="0"/>
              </a:rPr>
              <a:t>Sogni infranti</a:t>
            </a:r>
            <a:r>
              <a:rPr>
                <a:solidFill>
                  <a:srgbClr val="202122"/>
                </a:solidFill>
              </a:rPr>
              <a:t> </a:t>
            </a:r>
            <a:endParaRPr>
              <a:solidFill>
                <a:srgbClr val="202122"/>
              </a:solidFill>
            </a:endParaRPr>
          </a:p>
          <a:p>
            <a:pPr>
              <a:defRPr>
                <a:solidFill>
                  <a:srgbClr val="3366CC"/>
                </a:solidFill>
                <a:latin typeface="Arial"/>
                <a:ea typeface="Arial"/>
                <a:cs typeface="Arial"/>
                <a:sym typeface="Arial"/>
              </a:defRPr>
            </a:pPr>
            <a:r>
              <a:rPr u="sng">
                <a:solidFill>
                  <a:srgbClr val="0563C1"/>
                </a:solidFill>
                <a:uFill>
                  <a:solidFill>
                    <a:srgbClr val="0563C1"/>
                  </a:solidFill>
                </a:uFill>
                <a:hlinkClick r:id="rId11" invalidUrl="" action="" tgtFrame="" tooltip="" history="1" highlightClick="0" endSnd="0"/>
              </a:rPr>
              <a:t>1997</a:t>
            </a:r>
            <a:r>
              <a:rPr>
                <a:solidFill>
                  <a:srgbClr val="202122"/>
                </a:solidFill>
              </a:rPr>
              <a:t> : </a:t>
            </a:r>
            <a:r>
              <a:rPr i="1" u="sng">
                <a:solidFill>
                  <a:srgbClr val="0563C1"/>
                </a:solidFill>
                <a:uFill>
                  <a:solidFill>
                    <a:srgbClr val="0563C1"/>
                  </a:solidFill>
                </a:uFill>
                <a:hlinkClick r:id="rId12" invalidUrl="" action="" tgtFrame="" tooltip="" history="1" highlightClick="0" endSnd="0"/>
              </a:rPr>
              <a:t>Elena</a:t>
            </a:r>
            <a:endParaRPr>
              <a:solidFill>
                <a:srgbClr val="202122"/>
              </a:solidFill>
            </a:endParaRPr>
          </a:p>
          <a:p>
            <a:pPr>
              <a:defRPr>
                <a:solidFill>
                  <a:srgbClr val="3366CC"/>
                </a:solidFill>
                <a:latin typeface="Arial"/>
                <a:ea typeface="Arial"/>
                <a:cs typeface="Arial"/>
                <a:sym typeface="Arial"/>
              </a:defRPr>
            </a:pPr>
            <a:r>
              <a:rPr u="sng">
                <a:solidFill>
                  <a:srgbClr val="0563C1"/>
                </a:solidFill>
                <a:uFill>
                  <a:solidFill>
                    <a:srgbClr val="0563C1"/>
                  </a:solidFill>
                </a:uFill>
                <a:hlinkClick r:id="rId13" invalidUrl="" action="" tgtFrame="" tooltip="" history="1" highlightClick="0" endSnd="0"/>
              </a:rPr>
              <a:t>2000</a:t>
            </a:r>
            <a:r>
              <a:rPr>
                <a:solidFill>
                  <a:srgbClr val="202122"/>
                </a:solidFill>
              </a:rPr>
              <a:t> : </a:t>
            </a:r>
            <a:r>
              <a:rPr i="1" u="sng">
                <a:solidFill>
                  <a:srgbClr val="0563C1"/>
                </a:solidFill>
                <a:uFill>
                  <a:solidFill>
                    <a:srgbClr val="0563C1"/>
                  </a:solidFill>
                </a:uFill>
                <a:hlinkClick r:id="rId14" invalidUrl="" action="" tgtFrame="" tooltip="" history="1" highlightClick="0" endSnd="0"/>
              </a:rPr>
              <a:t>L'affresco</a:t>
            </a:r>
          </a:p>
        </p:txBody>
      </p:sp>
      <p:sp>
        <p:nvSpPr>
          <p:cNvPr id="154" name="1977 : La Mouette…"/>
          <p:cNvSpPr txBox="1"/>
          <p:nvPr/>
        </p:nvSpPr>
        <p:spPr>
          <a:xfrm>
            <a:off x="5995703" y="1843854"/>
            <a:ext cx="5362536" cy="2955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228600" indent="-228600">
              <a:lnSpc>
                <a:spcPct val="90000"/>
              </a:lnSpc>
              <a:spcBef>
                <a:spcPts val="1000"/>
              </a:spcBef>
              <a:buSzPct val="100000"/>
              <a:buFont typeface="Arial"/>
              <a:buChar char="•"/>
              <a:defRPr sz="2800">
                <a:solidFill>
                  <a:srgbClr val="3366CC"/>
                </a:solidFill>
                <a:latin typeface="Arial"/>
                <a:ea typeface="Arial"/>
                <a:cs typeface="Arial"/>
                <a:sym typeface="Arial"/>
              </a:defRPr>
            </a:pPr>
            <a:r>
              <a:rPr u="sng">
                <a:solidFill>
                  <a:srgbClr val="0563C1"/>
                </a:solidFill>
                <a:uFill>
                  <a:solidFill>
                    <a:srgbClr val="0563C1"/>
                  </a:solidFill>
                </a:uFill>
                <a:hlinkClick r:id="rId15" invalidUrl="" action="" tgtFrame="" tooltip="" history="1" highlightClick="0" endSnd="0"/>
              </a:rPr>
              <a:t>1977</a:t>
            </a:r>
            <a:r>
              <a:rPr>
                <a:solidFill>
                  <a:srgbClr val="202122"/>
                </a:solidFill>
              </a:rPr>
              <a:t> : </a:t>
            </a:r>
            <a:r>
              <a:rPr i="1" u="sng">
                <a:solidFill>
                  <a:srgbClr val="0563C1"/>
                </a:solidFill>
                <a:uFill>
                  <a:solidFill>
                    <a:srgbClr val="0563C1"/>
                  </a:solidFill>
                </a:uFill>
                <a:hlinkClick r:id="rId16" invalidUrl="" action="" tgtFrame="" tooltip="" history="1" highlightClick="0" endSnd="0"/>
              </a:rPr>
              <a:t>La </a:t>
            </a:r>
            <a:r>
              <a:rPr i="1" u="sng">
                <a:solidFill>
                  <a:srgbClr val="0563C1"/>
                </a:solidFill>
                <a:uFill>
                  <a:solidFill>
                    <a:srgbClr val="0563C1"/>
                  </a:solidFill>
                </a:uFill>
                <a:hlinkClick r:id="rId16" invalidUrl="" action="" tgtFrame="" tooltip="" history="1" highlightClick="0" endSnd="0"/>
              </a:rPr>
              <a:t>Mouette</a:t>
            </a:r>
            <a:endParaRPr i="1" u="sng">
              <a:solidFill>
                <a:srgbClr val="FAA700"/>
              </a:solidFill>
            </a:endParaRPr>
          </a:p>
          <a:p>
            <a:pPr marL="228600" indent="-228600">
              <a:lnSpc>
                <a:spcPct val="90000"/>
              </a:lnSpc>
              <a:spcBef>
                <a:spcPts val="1000"/>
              </a:spcBef>
              <a:buSzPct val="100000"/>
              <a:buFont typeface="Arial"/>
              <a:buChar char="•"/>
              <a:defRPr sz="2800">
                <a:solidFill>
                  <a:srgbClr val="202122"/>
                </a:solidFill>
                <a:latin typeface="Arial"/>
                <a:ea typeface="Arial"/>
                <a:cs typeface="Arial"/>
                <a:sym typeface="Arial"/>
              </a:defRPr>
            </a:pPr>
            <a:r>
              <a:t> </a:t>
            </a:r>
            <a:r>
              <a:rPr u="sng">
                <a:solidFill>
                  <a:srgbClr val="0563C1"/>
                </a:solidFill>
                <a:uFill>
                  <a:solidFill>
                    <a:srgbClr val="0563C1"/>
                  </a:solidFill>
                </a:uFill>
                <a:hlinkClick r:id="rId17" invalidUrl="" action="" tgtFrame="" tooltip="" history="1" highlightClick="0" endSnd="0"/>
              </a:rPr>
              <a:t>1979</a:t>
            </a:r>
            <a:r>
              <a:t> : </a:t>
            </a:r>
            <a:r>
              <a:rPr i="1" u="sng">
                <a:solidFill>
                  <a:srgbClr val="0563C1"/>
                </a:solidFill>
                <a:uFill>
                  <a:solidFill>
                    <a:srgbClr val="0563C1"/>
                  </a:solidFill>
                </a:uFill>
                <a:hlinkClick r:id="rId18" invalidUrl="" action="" tgtFrame="" tooltip="" history="1" highlightClick="0" endSnd="0"/>
              </a:rPr>
              <a:t>La macchina cinema</a:t>
            </a:r>
          </a:p>
          <a:p>
            <a:pPr marL="228600" indent="-228600">
              <a:lnSpc>
                <a:spcPct val="90000"/>
              </a:lnSpc>
              <a:spcBef>
                <a:spcPts val="1000"/>
              </a:spcBef>
              <a:buSzPct val="100000"/>
              <a:buFont typeface="Arial"/>
              <a:buChar char="•"/>
              <a:defRPr sz="2800">
                <a:solidFill>
                  <a:srgbClr val="3366CC"/>
                </a:solidFill>
                <a:latin typeface="Arial"/>
                <a:ea typeface="Arial"/>
                <a:cs typeface="Arial"/>
                <a:sym typeface="Arial"/>
              </a:defRPr>
            </a:pPr>
            <a:r>
              <a:rPr u="sng">
                <a:solidFill>
                  <a:srgbClr val="0563C1"/>
                </a:solidFill>
                <a:uFill>
                  <a:solidFill>
                    <a:srgbClr val="0563C1"/>
                  </a:solidFill>
                </a:uFill>
                <a:hlinkClick r:id="rId19" invalidUrl="" action="" tgtFrame="" tooltip="" history="1" highlightClick="0" endSnd="0"/>
              </a:rPr>
              <a:t>1992</a:t>
            </a:r>
            <a:r>
              <a:rPr>
                <a:solidFill>
                  <a:srgbClr val="202122"/>
                </a:solidFill>
              </a:rPr>
              <a:t> : </a:t>
            </a:r>
            <a:r>
              <a:rPr i="1" u="sng">
                <a:solidFill>
                  <a:srgbClr val="0563C1"/>
                </a:solidFill>
                <a:uFill>
                  <a:solidFill>
                    <a:srgbClr val="0563C1"/>
                  </a:solidFill>
                </a:uFill>
                <a:hlinkClick r:id="rId20" invalidUrl="" action="" tgtFrame="" tooltip="" history="1" highlightClick="0" endSnd="0"/>
              </a:rPr>
              <a:t>L'uomo dal fiore in bocca</a:t>
            </a:r>
            <a:endParaRPr>
              <a:solidFill>
                <a:srgbClr val="202122"/>
              </a:solidFill>
            </a:endParaRPr>
          </a:p>
          <a:p>
            <a:pPr marL="228600" indent="-228600">
              <a:lnSpc>
                <a:spcPct val="90000"/>
              </a:lnSpc>
              <a:spcBef>
                <a:spcPts val="1000"/>
              </a:spcBef>
              <a:buSzPct val="100000"/>
              <a:buFont typeface="Arial"/>
              <a:buChar char="•"/>
              <a:defRPr sz="2800">
                <a:solidFill>
                  <a:srgbClr val="3366CC"/>
                </a:solidFill>
                <a:latin typeface="Arial"/>
                <a:ea typeface="Arial"/>
                <a:cs typeface="Arial"/>
                <a:sym typeface="Arial"/>
              </a:defRPr>
            </a:pPr>
            <a:r>
              <a:rPr u="sng">
                <a:solidFill>
                  <a:srgbClr val="0563C1"/>
                </a:solidFill>
                <a:uFill>
                  <a:solidFill>
                    <a:srgbClr val="0563C1"/>
                  </a:solidFill>
                </a:uFill>
                <a:hlinkClick r:id="rId21" invalidUrl="" action="" tgtFrame="" tooltip="" history="1" highlightClick="0" endSnd="0"/>
              </a:rPr>
              <a:t>1998</a:t>
            </a:r>
            <a:r>
              <a:rPr>
                <a:solidFill>
                  <a:srgbClr val="202122"/>
                </a:solidFill>
              </a:rPr>
              <a:t> : </a:t>
            </a:r>
            <a:r>
              <a:rPr i="1" u="sng">
                <a:solidFill>
                  <a:srgbClr val="0563C1"/>
                </a:solidFill>
                <a:uFill>
                  <a:solidFill>
                    <a:srgbClr val="0563C1"/>
                  </a:solidFill>
                </a:uFill>
                <a:hlinkClick r:id="rId22" invalidUrl="" action="" tgtFrame="" tooltip="" history="1" highlightClick="0" endSnd="0"/>
              </a:rPr>
              <a:t>La religione della storia</a:t>
            </a:r>
            <a:r>
              <a:rPr>
                <a:solidFill>
                  <a:srgbClr val="202122"/>
                </a:solidFill>
              </a:rPr>
              <a:t> </a:t>
            </a:r>
            <a:endParaRPr>
              <a:solidFill>
                <a:srgbClr val="202122"/>
              </a:solidFill>
            </a:endParaRPr>
          </a:p>
          <a:p>
            <a:pPr marL="228600" indent="-228600">
              <a:lnSpc>
                <a:spcPct val="90000"/>
              </a:lnSpc>
              <a:spcBef>
                <a:spcPts val="1000"/>
              </a:spcBef>
              <a:buSzPct val="100000"/>
              <a:buFont typeface="Arial"/>
              <a:buChar char="•"/>
              <a:defRPr sz="2800">
                <a:solidFill>
                  <a:srgbClr val="3366CC"/>
                </a:solidFill>
                <a:latin typeface="Arial"/>
                <a:ea typeface="Arial"/>
                <a:cs typeface="Arial"/>
                <a:sym typeface="Arial"/>
              </a:defRPr>
            </a:pPr>
            <a:r>
              <a:rPr u="sng">
                <a:solidFill>
                  <a:srgbClr val="0563C1"/>
                </a:solidFill>
                <a:uFill>
                  <a:solidFill>
                    <a:srgbClr val="0563C1"/>
                  </a:solidFill>
                </a:uFill>
                <a:hlinkClick r:id="rId23" invalidUrl="" action="" tgtFrame="" tooltip="" history="1" highlightClick="0" endSnd="0"/>
              </a:rPr>
              <a:t>2002</a:t>
            </a:r>
            <a:r>
              <a:rPr>
                <a:solidFill>
                  <a:srgbClr val="202122"/>
                </a:solidFill>
              </a:rPr>
              <a:t> : </a:t>
            </a:r>
            <a:r>
              <a:rPr i="1" u="sng">
                <a:solidFill>
                  <a:srgbClr val="0563C1"/>
                </a:solidFill>
                <a:uFill>
                  <a:solidFill>
                    <a:srgbClr val="0563C1"/>
                  </a:solidFill>
                </a:uFill>
                <a:hlinkClick r:id="rId24" invalidUrl="" action="" tgtFrame="" tooltip="" history="1" highlightClick="0" endSnd="0"/>
              </a:rPr>
              <a:t>Addio </a:t>
            </a:r>
            <a:r>
              <a:rPr i="1" u="sng">
                <a:solidFill>
                  <a:srgbClr val="0563C1"/>
                </a:solidFill>
                <a:uFill>
                  <a:solidFill>
                    <a:srgbClr val="0563C1"/>
                  </a:solidFill>
                </a:uFill>
                <a:hlinkClick r:id="rId24" invalidUrl="" action="" tgtFrame="" tooltip="" history="1" highlightClick="0" endSnd="0"/>
              </a:rPr>
              <a:t>del passato…</a:t>
            </a:r>
            <a:endParaRPr>
              <a:solidFill>
                <a:srgbClr val="202122"/>
              </a:solidFill>
            </a:endParaRPr>
          </a:p>
          <a:p>
            <a:pPr marL="228600" indent="-228600">
              <a:lnSpc>
                <a:spcPct val="90000"/>
              </a:lnSpc>
              <a:spcBef>
                <a:spcPts val="1000"/>
              </a:spcBef>
              <a:buSzPct val="100000"/>
              <a:buFont typeface="Arial"/>
              <a:buChar char="•"/>
              <a:defRPr sz="2800">
                <a:solidFill>
                  <a:srgbClr val="3366CC"/>
                </a:solidFill>
                <a:latin typeface="Arial"/>
                <a:ea typeface="Arial"/>
                <a:cs typeface="Arial"/>
                <a:sym typeface="Arial"/>
              </a:defRPr>
            </a:pPr>
            <a:r>
              <a:rPr u="sng">
                <a:solidFill>
                  <a:srgbClr val="0563C1"/>
                </a:solidFill>
                <a:uFill>
                  <a:solidFill>
                    <a:srgbClr val="0563C1"/>
                  </a:solidFill>
                </a:uFill>
                <a:hlinkClick r:id="rId25" invalidUrl="" action="" tgtFrame="" tooltip="" history="1" highlightClick="0" endSnd="0"/>
              </a:rPr>
              <a:t>2022</a:t>
            </a:r>
            <a:r>
              <a:rPr>
                <a:solidFill>
                  <a:srgbClr val="202122"/>
                </a:solidFill>
              </a:rPr>
              <a:t> : </a:t>
            </a:r>
            <a:r>
              <a:rPr i="1" u="sng">
                <a:solidFill>
                  <a:srgbClr val="0563C1"/>
                </a:solidFill>
                <a:uFill>
                  <a:solidFill>
                    <a:srgbClr val="0563C1"/>
                  </a:solidFill>
                </a:uFill>
                <a:hlinkClick r:id="rId26" invalidUrl="" action="" tgtFrame="" tooltip="" history="1" highlightClick="0" endSnd="0"/>
              </a:rPr>
              <a:t>Esterno notte</a:t>
            </a:r>
            <a:r>
              <a:rPr>
                <a:solidFill>
                  <a:srgbClr val="202122"/>
                </a:solidFill>
              </a:rPr>
              <a:t> </a:t>
            </a:r>
          </a:p>
        </p:txBody>
      </p:sp>
      <p:sp>
        <p:nvSpPr>
          <p:cNvPr id="155" name="Titre 1"/>
          <p:cNvSpPr txBox="1"/>
          <p:nvPr/>
        </p:nvSpPr>
        <p:spPr>
          <a:xfrm>
            <a:off x="6105576" y="847932"/>
            <a:ext cx="4262595" cy="78511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ctr">
              <a:lnSpc>
                <a:spcPct val="90000"/>
              </a:lnSpc>
              <a:defRPr b="1" sz="3800"/>
            </a:lvl1pPr>
          </a:lstStyle>
          <a:p>
            <a:pPr/>
            <a:r>
              <a:t>Séries télés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Titre 1"/>
          <p:cNvSpPr txBox="1"/>
          <p:nvPr>
            <p:ph type="title"/>
          </p:nvPr>
        </p:nvSpPr>
        <p:spPr>
          <a:xfrm>
            <a:off x="838200" y="128687"/>
            <a:ext cx="10515600" cy="627540"/>
          </a:xfrm>
          <a:prstGeom prst="rect">
            <a:avLst/>
          </a:prstGeom>
        </p:spPr>
        <p:txBody>
          <a:bodyPr/>
          <a:lstStyle>
            <a:lvl1pPr algn="ctr">
              <a:defRPr b="1" sz="3000">
                <a:latin typeface="+mn-lt"/>
                <a:ea typeface="+mn-ea"/>
                <a:cs typeface="+mn-cs"/>
                <a:sym typeface="Calibri"/>
              </a:defRPr>
            </a:lvl1pPr>
          </a:lstStyle>
          <a:p>
            <a:pPr/>
            <a:r>
              <a:t>Distinctions</a:t>
            </a:r>
          </a:p>
        </p:txBody>
      </p:sp>
      <p:sp>
        <p:nvSpPr>
          <p:cNvPr id="158" name="Espace réservé du contenu 2"/>
          <p:cNvSpPr txBox="1"/>
          <p:nvPr>
            <p:ph type="body" idx="1"/>
          </p:nvPr>
        </p:nvSpPr>
        <p:spPr>
          <a:xfrm>
            <a:off x="838200" y="693881"/>
            <a:ext cx="10515600" cy="5689601"/>
          </a:xfrm>
          <a:prstGeom prst="rect">
            <a:avLst/>
          </a:prstGeom>
        </p:spPr>
        <p:txBody>
          <a:bodyPr/>
          <a:lstStyle/>
          <a:p>
            <a:pPr>
              <a:lnSpc>
                <a:spcPct val="72000"/>
              </a:lnSpc>
              <a:defRPr sz="1300" u="sng">
                <a:solidFill>
                  <a:srgbClr val="FAA700"/>
                </a:solidFill>
                <a:latin typeface="Arial"/>
                <a:ea typeface="Arial"/>
                <a:cs typeface="Arial"/>
                <a:sym typeface="Arial"/>
              </a:defRPr>
            </a:pPr>
            <a:r>
              <a:rPr>
                <a:solidFill>
                  <a:srgbClr val="0563C1"/>
                </a:solidFill>
                <a:uFill>
                  <a:solidFill>
                    <a:srgbClr val="0563C1"/>
                  </a:solidFill>
                </a:uFill>
                <a:hlinkClick r:id="rId2" invalidUrl="" action="" tgtFrame="" tooltip="" history="1" highlightClick="0" endSnd="0"/>
              </a:rPr>
              <a:t>Festival </a:t>
            </a:r>
            <a:r>
              <a:rPr>
                <a:solidFill>
                  <a:srgbClr val="0563C1"/>
                </a:solidFill>
                <a:uFill>
                  <a:solidFill>
                    <a:srgbClr val="0563C1"/>
                  </a:solidFill>
                </a:uFill>
                <a:hlinkClick r:id="rId2" invalidUrl="" action="" tgtFrame="" tooltip="" history="1" highlightClick="0" endSnd="0"/>
              </a:rPr>
              <a:t>de Locarno</a:t>
            </a:r>
            <a:r>
              <a:rPr u="none">
                <a:solidFill>
                  <a:srgbClr val="202122"/>
                </a:solidFill>
              </a:rPr>
              <a:t> 1965 : Voile d'argent du premier film pour </a:t>
            </a:r>
            <a:r>
              <a:rPr i="1">
                <a:solidFill>
                  <a:srgbClr val="0563C1"/>
                </a:solidFill>
                <a:uFill>
                  <a:solidFill>
                    <a:srgbClr val="0563C1"/>
                  </a:solidFill>
                </a:uFill>
                <a:hlinkClick r:id="rId3" invalidUrl="" action="" tgtFrame="" tooltip="" history="1" highlightClick="0" endSnd="0"/>
              </a:rPr>
              <a:t>Les Poings dans les poches</a:t>
            </a:r>
            <a:endParaRPr>
              <a:solidFill>
                <a:srgbClr val="202122"/>
              </a:solidFill>
            </a:endParaRPr>
          </a:p>
          <a:p>
            <a:pPr>
              <a:lnSpc>
                <a:spcPct val="72000"/>
              </a:lnSpc>
              <a:defRPr sz="1300">
                <a:solidFill>
                  <a:srgbClr val="3366CC"/>
                </a:solidFill>
                <a:latin typeface="Arial"/>
                <a:ea typeface="Arial"/>
                <a:cs typeface="Arial"/>
                <a:sym typeface="Arial"/>
              </a:defRPr>
            </a:pPr>
            <a:r>
              <a:rPr u="sng">
                <a:solidFill>
                  <a:srgbClr val="0563C1"/>
                </a:solidFill>
                <a:uFill>
                  <a:solidFill>
                    <a:srgbClr val="0563C1"/>
                  </a:solidFill>
                </a:uFill>
                <a:hlinkClick r:id="rId4" invalidUrl="" action="" tgtFrame="" tooltip="" history="1" highlightClick="0" endSnd="0"/>
              </a:rPr>
              <a:t>Mostra de Venise 1965</a:t>
            </a:r>
            <a:r>
              <a:rPr>
                <a:solidFill>
                  <a:srgbClr val="202122"/>
                </a:solidFill>
              </a:rPr>
              <a:t> : Prix de la ville d'Imola pour </a:t>
            </a:r>
            <a:r>
              <a:rPr i="1" u="sng">
                <a:solidFill>
                  <a:srgbClr val="0563C1"/>
                </a:solidFill>
                <a:uFill>
                  <a:solidFill>
                    <a:srgbClr val="0563C1"/>
                  </a:solidFill>
                </a:uFill>
                <a:hlinkClick r:id="rId3" invalidUrl="" action="" tgtFrame="" tooltip="" history="1" highlightClick="0" endSnd="0"/>
              </a:rPr>
              <a:t>Les Poings dans les poches</a:t>
            </a:r>
            <a:endParaRPr>
              <a:solidFill>
                <a:srgbClr val="202122"/>
              </a:solidFill>
            </a:endParaRPr>
          </a:p>
          <a:p>
            <a:pPr>
              <a:lnSpc>
                <a:spcPct val="72000"/>
              </a:lnSpc>
              <a:defRPr sz="1300">
                <a:solidFill>
                  <a:srgbClr val="3366CC"/>
                </a:solidFill>
                <a:latin typeface="Arial"/>
                <a:ea typeface="Arial"/>
                <a:cs typeface="Arial"/>
                <a:sym typeface="Arial"/>
              </a:defRPr>
            </a:pPr>
            <a:r>
              <a:rPr u="sng">
                <a:solidFill>
                  <a:srgbClr val="0563C1"/>
                </a:solidFill>
                <a:uFill>
                  <a:solidFill>
                    <a:srgbClr val="0563C1"/>
                  </a:solidFill>
                </a:uFill>
                <a:hlinkClick r:id="rId5" invalidUrl="" action="" tgtFrame="" tooltip="" history="1" highlightClick="0" endSnd="0"/>
              </a:rPr>
              <a:t>Mostra de Venise 1967</a:t>
            </a:r>
            <a:r>
              <a:rPr>
                <a:solidFill>
                  <a:srgbClr val="202122"/>
                </a:solidFill>
              </a:rPr>
              <a:t> : Prix spécial du jury et </a:t>
            </a:r>
            <a:r>
              <a:rPr u="sng">
                <a:solidFill>
                  <a:srgbClr val="0563C1"/>
                </a:solidFill>
                <a:uFill>
                  <a:solidFill>
                    <a:srgbClr val="0563C1"/>
                  </a:solidFill>
                </a:uFill>
                <a:hlinkClick r:id="rId6" invalidUrl="" action="" tgtFrame="" tooltip="" history="1" highlightClick="0" endSnd="0"/>
              </a:rPr>
              <a:t>Prix FIPRESCI</a:t>
            </a:r>
            <a:r>
              <a:rPr>
                <a:solidFill>
                  <a:srgbClr val="202122"/>
                </a:solidFill>
              </a:rPr>
              <a:t> pour </a:t>
            </a:r>
            <a:r>
              <a:rPr i="1" u="sng">
                <a:solidFill>
                  <a:srgbClr val="0563C1"/>
                </a:solidFill>
                <a:uFill>
                  <a:solidFill>
                    <a:srgbClr val="0563C1"/>
                  </a:solidFill>
                </a:uFill>
                <a:hlinkClick r:id="rId7" invalidUrl="" action="" tgtFrame="" tooltip="" history="1" highlightClick="0" endSnd="0"/>
              </a:rPr>
              <a:t>La Chine est proche</a:t>
            </a:r>
            <a:endParaRPr>
              <a:solidFill>
                <a:srgbClr val="202122"/>
              </a:solidFill>
            </a:endParaRPr>
          </a:p>
          <a:p>
            <a:pPr>
              <a:lnSpc>
                <a:spcPct val="72000"/>
              </a:lnSpc>
              <a:defRPr sz="1300">
                <a:solidFill>
                  <a:srgbClr val="3366CC"/>
                </a:solidFill>
                <a:latin typeface="Arial"/>
                <a:ea typeface="Arial"/>
                <a:cs typeface="Arial"/>
                <a:sym typeface="Arial"/>
              </a:defRPr>
            </a:pPr>
            <a:r>
              <a:rPr u="sng">
                <a:solidFill>
                  <a:srgbClr val="0563C1"/>
                </a:solidFill>
                <a:uFill>
                  <a:solidFill>
                    <a:srgbClr val="0563C1"/>
                  </a:solidFill>
                </a:uFill>
                <a:hlinkClick r:id="rId8" invalidUrl="" action="" tgtFrame="" tooltip="" history="1" highlightClick="0" endSnd="0"/>
              </a:rPr>
              <a:t>Berlinale 1975</a:t>
            </a:r>
            <a:r>
              <a:rPr>
                <a:solidFill>
                  <a:srgbClr val="202122"/>
                </a:solidFill>
              </a:rPr>
              <a:t> : Mention du </a:t>
            </a:r>
            <a:r>
              <a:rPr u="sng">
                <a:solidFill>
                  <a:srgbClr val="0563C1"/>
                </a:solidFill>
                <a:uFill>
                  <a:solidFill>
                    <a:srgbClr val="0563C1"/>
                  </a:solidFill>
                </a:uFill>
                <a:hlinkClick r:id="rId9" invalidUrl="" action="" tgtFrame="" tooltip="" history="1" highlightClick="0" endSnd="0"/>
              </a:rPr>
              <a:t>Prix FIPRESCI</a:t>
            </a:r>
            <a:r>
              <a:rPr>
                <a:solidFill>
                  <a:srgbClr val="202122"/>
                </a:solidFill>
              </a:rPr>
              <a:t> pour </a:t>
            </a:r>
            <a:r>
              <a:rPr i="1" u="sng">
                <a:solidFill>
                  <a:srgbClr val="0563C1"/>
                </a:solidFill>
                <a:uFill>
                  <a:solidFill>
                    <a:srgbClr val="0563C1"/>
                  </a:solidFill>
                </a:uFill>
                <a:hlinkClick r:id="rId10" invalidUrl="" action="" tgtFrame="" tooltip="" history="1" highlightClick="0" endSnd="0"/>
              </a:rPr>
              <a:t>Fous à délier</a:t>
            </a:r>
            <a:endParaRPr>
              <a:solidFill>
                <a:srgbClr val="202122"/>
              </a:solidFill>
            </a:endParaRPr>
          </a:p>
          <a:p>
            <a:pPr>
              <a:lnSpc>
                <a:spcPct val="72000"/>
              </a:lnSpc>
              <a:defRPr sz="1300">
                <a:solidFill>
                  <a:srgbClr val="3366CC"/>
                </a:solidFill>
                <a:latin typeface="Arial"/>
                <a:ea typeface="Arial"/>
                <a:cs typeface="Arial"/>
                <a:sym typeface="Arial"/>
              </a:defRPr>
            </a:pPr>
            <a:r>
              <a:rPr u="sng">
                <a:solidFill>
                  <a:srgbClr val="0563C1"/>
                </a:solidFill>
                <a:uFill>
                  <a:solidFill>
                    <a:srgbClr val="0563C1"/>
                  </a:solidFill>
                </a:uFill>
                <a:hlinkClick r:id="rId2" invalidUrl="" action="" tgtFrame="" tooltip="" history="1" highlightClick="0" endSnd="0"/>
              </a:rPr>
              <a:t>Festival de Locarno</a:t>
            </a:r>
            <a:r>
              <a:rPr>
                <a:solidFill>
                  <a:srgbClr val="202122"/>
                </a:solidFill>
              </a:rPr>
              <a:t> 1976 : </a:t>
            </a:r>
            <a:r>
              <a:rPr u="sng">
                <a:solidFill>
                  <a:srgbClr val="0563C1"/>
                </a:solidFill>
                <a:uFill>
                  <a:solidFill>
                    <a:srgbClr val="0563C1"/>
                  </a:solidFill>
                </a:uFill>
                <a:hlinkClick r:id="rId11" invalidUrl="" action="" tgtFrame="" tooltip="" history="1" highlightClick="0" endSnd="0"/>
              </a:rPr>
              <a:t>Léopard de bronze</a:t>
            </a:r>
            <a:r>
              <a:rPr>
                <a:solidFill>
                  <a:srgbClr val="202122"/>
                </a:solidFill>
              </a:rPr>
              <a:t> pour sa carrière</a:t>
            </a:r>
          </a:p>
          <a:p>
            <a:pPr>
              <a:lnSpc>
                <a:spcPct val="72000"/>
              </a:lnSpc>
              <a:defRPr sz="1300">
                <a:solidFill>
                  <a:srgbClr val="3366CC"/>
                </a:solidFill>
                <a:latin typeface="Arial"/>
                <a:ea typeface="Arial"/>
                <a:cs typeface="Arial"/>
                <a:sym typeface="Arial"/>
              </a:defRPr>
            </a:pPr>
            <a:r>
              <a:rPr u="sng">
                <a:solidFill>
                  <a:srgbClr val="0563C1"/>
                </a:solidFill>
                <a:uFill>
                  <a:solidFill>
                    <a:srgbClr val="0563C1"/>
                  </a:solidFill>
                </a:uFill>
                <a:hlinkClick r:id="rId12" invalidUrl="" action="" tgtFrame="" tooltip="" history="1" highlightClick="0" endSnd="0"/>
              </a:rPr>
              <a:t>Berlinale 1979</a:t>
            </a:r>
            <a:r>
              <a:rPr>
                <a:solidFill>
                  <a:srgbClr val="202122"/>
                </a:solidFill>
              </a:rPr>
              <a:t> : </a:t>
            </a:r>
            <a:r>
              <a:rPr u="sng">
                <a:solidFill>
                  <a:srgbClr val="0563C1"/>
                </a:solidFill>
                <a:uFill>
                  <a:solidFill>
                    <a:srgbClr val="0563C1"/>
                  </a:solidFill>
                </a:uFill>
                <a:hlinkClick r:id="rId9" invalidUrl="" action="" tgtFrame="" tooltip="" history="1" highlightClick="0" endSnd="0"/>
              </a:rPr>
              <a:t>Prix FIPRESCI</a:t>
            </a:r>
            <a:r>
              <a:rPr>
                <a:solidFill>
                  <a:srgbClr val="202122"/>
                </a:solidFill>
              </a:rPr>
              <a:t> pour </a:t>
            </a:r>
            <a:r>
              <a:rPr i="1" u="sng">
                <a:solidFill>
                  <a:srgbClr val="0563C1"/>
                </a:solidFill>
                <a:uFill>
                  <a:solidFill>
                    <a:srgbClr val="0563C1"/>
                  </a:solidFill>
                </a:uFill>
                <a:hlinkClick r:id="rId13" invalidUrl="" action="" tgtFrame="" tooltip="" history="1" highlightClick="0" endSnd="0"/>
              </a:rPr>
              <a:t>La </a:t>
            </a:r>
            <a:r>
              <a:rPr i="1" u="sng">
                <a:solidFill>
                  <a:srgbClr val="0563C1"/>
                </a:solidFill>
                <a:uFill>
                  <a:solidFill>
                    <a:srgbClr val="0563C1"/>
                  </a:solidFill>
                </a:uFill>
                <a:hlinkClick r:id="rId13" invalidUrl="" action="" tgtFrame="" tooltip="" history="1" highlightClick="0" endSnd="0"/>
              </a:rPr>
              <a:t>macchina</a:t>
            </a:r>
            <a:r>
              <a:rPr i="1" u="sng">
                <a:solidFill>
                  <a:srgbClr val="0563C1"/>
                </a:solidFill>
                <a:uFill>
                  <a:solidFill>
                    <a:srgbClr val="0563C1"/>
                  </a:solidFill>
                </a:uFill>
                <a:hlinkClick r:id="rId13" invalidUrl="" action="" tgtFrame="" tooltip="" history="1" highlightClick="0" endSnd="0"/>
              </a:rPr>
              <a:t> </a:t>
            </a:r>
            <a:r>
              <a:rPr i="1" u="sng">
                <a:solidFill>
                  <a:srgbClr val="0563C1"/>
                </a:solidFill>
                <a:uFill>
                  <a:solidFill>
                    <a:srgbClr val="0563C1"/>
                  </a:solidFill>
                </a:uFill>
                <a:hlinkClick r:id="rId13" invalidUrl="" action="" tgtFrame="" tooltip="" history="1" highlightClick="0" endSnd="0"/>
              </a:rPr>
              <a:t>cinema</a:t>
            </a:r>
            <a:endParaRPr>
              <a:solidFill>
                <a:srgbClr val="202122"/>
              </a:solidFill>
            </a:endParaRPr>
          </a:p>
          <a:p>
            <a:pPr>
              <a:lnSpc>
                <a:spcPct val="72000"/>
              </a:lnSpc>
              <a:defRPr sz="1300">
                <a:solidFill>
                  <a:srgbClr val="3366CC"/>
                </a:solidFill>
                <a:latin typeface="Arial"/>
                <a:ea typeface="Arial"/>
                <a:cs typeface="Arial"/>
                <a:sym typeface="Arial"/>
              </a:defRPr>
            </a:pPr>
            <a:r>
              <a:rPr u="sng">
                <a:solidFill>
                  <a:srgbClr val="0563C1"/>
                </a:solidFill>
                <a:uFill>
                  <a:solidFill>
                    <a:srgbClr val="0563C1"/>
                  </a:solidFill>
                </a:uFill>
                <a:hlinkClick r:id="rId14" invalidUrl="" action="" tgtFrame="" tooltip="" history="1" highlightClick="0" endSnd="0"/>
              </a:rPr>
              <a:t>David di Donatello 1980</a:t>
            </a:r>
            <a:r>
              <a:rPr>
                <a:solidFill>
                  <a:srgbClr val="202122"/>
                </a:solidFill>
              </a:rPr>
              <a:t> : </a:t>
            </a:r>
            <a:r>
              <a:rPr u="sng">
                <a:solidFill>
                  <a:srgbClr val="0563C1"/>
                </a:solidFill>
                <a:uFill>
                  <a:solidFill>
                    <a:srgbClr val="0563C1"/>
                  </a:solidFill>
                </a:uFill>
                <a:hlinkClick r:id="rId15" invalidUrl="" action="" tgtFrame="" tooltip="" history="1" highlightClick="0" endSnd="0"/>
              </a:rPr>
              <a:t>David de la meilleure réalisation</a:t>
            </a:r>
            <a:r>
              <a:rPr>
                <a:solidFill>
                  <a:srgbClr val="202122"/>
                </a:solidFill>
              </a:rPr>
              <a:t> pour </a:t>
            </a:r>
            <a:r>
              <a:rPr i="1" u="sng">
                <a:solidFill>
                  <a:srgbClr val="0563C1"/>
                </a:solidFill>
                <a:uFill>
                  <a:solidFill>
                    <a:srgbClr val="0563C1"/>
                  </a:solidFill>
                </a:uFill>
                <a:hlinkClick r:id="rId16" invalidUrl="" action="" tgtFrame="" tooltip="" history="1" highlightClick="0" endSnd="0"/>
              </a:rPr>
              <a:t>Le Saut dans le vide</a:t>
            </a:r>
            <a:endParaRPr>
              <a:solidFill>
                <a:srgbClr val="202122"/>
              </a:solidFill>
            </a:endParaRPr>
          </a:p>
          <a:p>
            <a:pPr>
              <a:lnSpc>
                <a:spcPct val="72000"/>
              </a:lnSpc>
              <a:defRPr sz="1300">
                <a:solidFill>
                  <a:srgbClr val="3366CC"/>
                </a:solidFill>
                <a:latin typeface="Arial"/>
                <a:ea typeface="Arial"/>
                <a:cs typeface="Arial"/>
                <a:sym typeface="Arial"/>
              </a:defRPr>
            </a:pPr>
            <a:r>
              <a:rPr u="sng">
                <a:solidFill>
                  <a:srgbClr val="0563C1"/>
                </a:solidFill>
                <a:uFill>
                  <a:solidFill>
                    <a:srgbClr val="0563C1"/>
                  </a:solidFill>
                </a:uFill>
                <a:hlinkClick r:id="rId8" invalidUrl="" action="" tgtFrame="" tooltip="" history="1" highlightClick="0" endSnd="0"/>
              </a:rPr>
              <a:t>Berlinale 1991</a:t>
            </a:r>
            <a:r>
              <a:rPr>
                <a:solidFill>
                  <a:srgbClr val="202122"/>
                </a:solidFill>
              </a:rPr>
              <a:t> : </a:t>
            </a:r>
            <a:r>
              <a:rPr u="sng">
                <a:solidFill>
                  <a:srgbClr val="0563C1"/>
                </a:solidFill>
                <a:uFill>
                  <a:solidFill>
                    <a:srgbClr val="0563C1"/>
                  </a:solidFill>
                </a:uFill>
                <a:hlinkClick r:id="rId17" invalidUrl="" action="" tgtFrame="" tooltip="" history="1" highlightClick="0" endSnd="0"/>
              </a:rPr>
              <a:t>Ours d'argent</a:t>
            </a:r>
            <a:r>
              <a:rPr>
                <a:solidFill>
                  <a:srgbClr val="202122"/>
                </a:solidFill>
              </a:rPr>
              <a:t> pour </a:t>
            </a:r>
            <a:r>
              <a:rPr i="1" u="sng">
                <a:solidFill>
                  <a:srgbClr val="0563C1"/>
                </a:solidFill>
                <a:uFill>
                  <a:solidFill>
                    <a:srgbClr val="0563C1"/>
                  </a:solidFill>
                </a:uFill>
                <a:hlinkClick r:id="rId18" invalidUrl="" action="" tgtFrame="" tooltip="" history="1" highlightClick="0" endSnd="0"/>
              </a:rPr>
              <a:t>Autour du désir</a:t>
            </a:r>
            <a:endParaRPr>
              <a:solidFill>
                <a:srgbClr val="202122"/>
              </a:solidFill>
            </a:endParaRPr>
          </a:p>
          <a:p>
            <a:pPr>
              <a:lnSpc>
                <a:spcPct val="72000"/>
              </a:lnSpc>
              <a:defRPr sz="1300">
                <a:solidFill>
                  <a:srgbClr val="3366CC"/>
                </a:solidFill>
                <a:latin typeface="Arial"/>
                <a:ea typeface="Arial"/>
                <a:cs typeface="Arial"/>
                <a:sym typeface="Arial"/>
              </a:defRPr>
            </a:pPr>
            <a:r>
              <a:rPr u="sng">
                <a:solidFill>
                  <a:srgbClr val="0563C1"/>
                </a:solidFill>
                <a:uFill>
                  <a:solidFill>
                    <a:srgbClr val="0563C1"/>
                  </a:solidFill>
                </a:uFill>
                <a:hlinkClick r:id="rId19" invalidUrl="" action="" tgtFrame="" tooltip="" history="1" highlightClick="0" endSnd="0"/>
              </a:rPr>
              <a:t>Festival de Cannes 2002</a:t>
            </a:r>
            <a:r>
              <a:rPr>
                <a:solidFill>
                  <a:srgbClr val="202122"/>
                </a:solidFill>
              </a:rPr>
              <a:t> : Mention spéciale du </a:t>
            </a:r>
            <a:r>
              <a:rPr u="sng">
                <a:solidFill>
                  <a:srgbClr val="0563C1"/>
                </a:solidFill>
                <a:uFill>
                  <a:solidFill>
                    <a:srgbClr val="0563C1"/>
                  </a:solidFill>
                </a:uFill>
                <a:hlinkClick r:id="rId20" invalidUrl="" action="" tgtFrame="" tooltip="" history="1" highlightClick="0" endSnd="0"/>
              </a:rPr>
              <a:t>Prix du jury œcuménique</a:t>
            </a:r>
            <a:r>
              <a:rPr>
                <a:solidFill>
                  <a:srgbClr val="202122"/>
                </a:solidFill>
              </a:rPr>
              <a:t> pour </a:t>
            </a:r>
            <a:r>
              <a:rPr i="1" u="sng">
                <a:solidFill>
                  <a:srgbClr val="0563C1"/>
                </a:solidFill>
                <a:uFill>
                  <a:solidFill>
                    <a:srgbClr val="0563C1"/>
                  </a:solidFill>
                </a:uFill>
                <a:hlinkClick r:id="rId21" invalidUrl="" action="" tgtFrame="" tooltip="" history="1" highlightClick="0" endSnd="0"/>
              </a:rPr>
              <a:t>Le Sourire de ma mère</a:t>
            </a:r>
            <a:endParaRPr>
              <a:solidFill>
                <a:srgbClr val="202122"/>
              </a:solidFill>
            </a:endParaRPr>
          </a:p>
          <a:p>
            <a:pPr>
              <a:lnSpc>
                <a:spcPct val="72000"/>
              </a:lnSpc>
              <a:defRPr sz="1300">
                <a:solidFill>
                  <a:srgbClr val="3366CC"/>
                </a:solidFill>
                <a:latin typeface="Arial"/>
                <a:ea typeface="Arial"/>
                <a:cs typeface="Arial"/>
                <a:sym typeface="Arial"/>
              </a:defRPr>
            </a:pPr>
            <a:r>
              <a:rPr u="sng">
                <a:solidFill>
                  <a:srgbClr val="0563C1"/>
                </a:solidFill>
                <a:uFill>
                  <a:solidFill>
                    <a:srgbClr val="0563C1"/>
                  </a:solidFill>
                </a:uFill>
                <a:hlinkClick r:id="rId22" invalidUrl="" action="" tgtFrame="" tooltip="" history="1" highlightClick="0" endSnd="0"/>
              </a:rPr>
              <a:t>Mostra de Venise 2003</a:t>
            </a:r>
            <a:r>
              <a:rPr>
                <a:solidFill>
                  <a:srgbClr val="202122"/>
                </a:solidFill>
              </a:rPr>
              <a:t> : Petit Lion d'or, Osella d'or du meilleur scénario, Prix CinemAvvenire pour </a:t>
            </a:r>
            <a:r>
              <a:rPr i="1" u="sng">
                <a:solidFill>
                  <a:srgbClr val="0563C1"/>
                </a:solidFill>
                <a:uFill>
                  <a:solidFill>
                    <a:srgbClr val="0563C1"/>
                  </a:solidFill>
                </a:uFill>
                <a:hlinkClick r:id="rId23" invalidUrl="" action="" tgtFrame="" tooltip="" history="1" highlightClick="0" endSnd="0"/>
              </a:rPr>
              <a:t>Buongiorno</a:t>
            </a:r>
            <a:r>
              <a:rPr i="1" u="sng">
                <a:solidFill>
                  <a:srgbClr val="0563C1"/>
                </a:solidFill>
                <a:uFill>
                  <a:solidFill>
                    <a:srgbClr val="0563C1"/>
                  </a:solidFill>
                </a:uFill>
                <a:hlinkClick r:id="rId23" invalidUrl="" action="" tgtFrame="" tooltip="" history="1" highlightClick="0" endSnd="0"/>
              </a:rPr>
              <a:t>, </a:t>
            </a:r>
            <a:r>
              <a:rPr i="1" u="sng">
                <a:solidFill>
                  <a:srgbClr val="0563C1"/>
                </a:solidFill>
                <a:uFill>
                  <a:solidFill>
                    <a:srgbClr val="0563C1"/>
                  </a:solidFill>
                </a:uFill>
                <a:hlinkClick r:id="rId23" invalidUrl="" action="" tgtFrame="" tooltip="" history="1" highlightClick="0" endSnd="0"/>
              </a:rPr>
              <a:t>notte</a:t>
            </a:r>
            <a:endParaRPr>
              <a:solidFill>
                <a:srgbClr val="202122"/>
              </a:solidFill>
            </a:endParaRPr>
          </a:p>
          <a:p>
            <a:pPr>
              <a:lnSpc>
                <a:spcPct val="72000"/>
              </a:lnSpc>
              <a:defRPr sz="1300">
                <a:solidFill>
                  <a:srgbClr val="3366CC"/>
                </a:solidFill>
                <a:latin typeface="Arial"/>
                <a:ea typeface="Arial"/>
                <a:cs typeface="Arial"/>
                <a:sym typeface="Arial"/>
              </a:defRPr>
            </a:pPr>
            <a:r>
              <a:rPr u="sng">
                <a:solidFill>
                  <a:srgbClr val="0563C1"/>
                </a:solidFill>
                <a:uFill>
                  <a:solidFill>
                    <a:srgbClr val="0563C1"/>
                  </a:solidFill>
                </a:uFill>
                <a:hlinkClick r:id="rId24" invalidUrl="" action="" tgtFrame="" tooltip="" history="1" highlightClick="0" endSnd="0"/>
              </a:rPr>
              <a:t>Mostra de Venise 2006</a:t>
            </a:r>
            <a:r>
              <a:rPr>
                <a:solidFill>
                  <a:srgbClr val="202122"/>
                </a:solidFill>
              </a:rPr>
              <a:t> : Prix Pietro-Bianchi</a:t>
            </a:r>
          </a:p>
          <a:p>
            <a:pPr>
              <a:lnSpc>
                <a:spcPct val="72000"/>
              </a:lnSpc>
              <a:defRPr sz="1300">
                <a:solidFill>
                  <a:srgbClr val="3366CC"/>
                </a:solidFill>
                <a:latin typeface="Arial"/>
                <a:ea typeface="Arial"/>
                <a:cs typeface="Arial"/>
                <a:sym typeface="Arial"/>
              </a:defRPr>
            </a:pPr>
            <a:r>
              <a:rPr u="sng">
                <a:solidFill>
                  <a:srgbClr val="0563C1"/>
                </a:solidFill>
                <a:uFill>
                  <a:solidFill>
                    <a:srgbClr val="0563C1"/>
                  </a:solidFill>
                </a:uFill>
                <a:hlinkClick r:id="rId25" invalidUrl="" action="" tgtFrame="" tooltip="" history="1" highlightClick="0" endSnd="0"/>
              </a:rPr>
              <a:t>Festival de Chicago</a:t>
            </a:r>
            <a:r>
              <a:rPr>
                <a:solidFill>
                  <a:srgbClr val="202122"/>
                </a:solidFill>
              </a:rPr>
              <a:t> 2009 : Hugo d'argent de la mise en scène pour </a:t>
            </a:r>
            <a:r>
              <a:rPr i="1" u="sng">
                <a:solidFill>
                  <a:srgbClr val="0563C1"/>
                </a:solidFill>
                <a:uFill>
                  <a:solidFill>
                    <a:srgbClr val="0563C1"/>
                  </a:solidFill>
                </a:uFill>
                <a:hlinkClick r:id="rId26" invalidUrl="" action="" tgtFrame="" tooltip="" history="1" highlightClick="0" endSnd="0"/>
              </a:rPr>
              <a:t>Vincere</a:t>
            </a:r>
            <a:endParaRPr>
              <a:solidFill>
                <a:srgbClr val="202122"/>
              </a:solidFill>
            </a:endParaRPr>
          </a:p>
          <a:p>
            <a:pPr>
              <a:lnSpc>
                <a:spcPct val="72000"/>
              </a:lnSpc>
              <a:defRPr sz="1300">
                <a:solidFill>
                  <a:srgbClr val="3366CC"/>
                </a:solidFill>
                <a:latin typeface="Arial"/>
                <a:ea typeface="Arial"/>
                <a:cs typeface="Arial"/>
                <a:sym typeface="Arial"/>
              </a:defRPr>
            </a:pPr>
            <a:r>
              <a:rPr u="sng">
                <a:solidFill>
                  <a:srgbClr val="0563C1"/>
                </a:solidFill>
                <a:uFill>
                  <a:solidFill>
                    <a:srgbClr val="0563C1"/>
                  </a:solidFill>
                </a:uFill>
                <a:hlinkClick r:id="rId27" invalidUrl="" action="" tgtFrame="" tooltip="" history="1" highlightClick="0" endSnd="0"/>
              </a:rPr>
              <a:t>David di Donatello</a:t>
            </a:r>
            <a:r>
              <a:rPr>
                <a:solidFill>
                  <a:srgbClr val="202122"/>
                </a:solidFill>
              </a:rPr>
              <a:t> 2010 : </a:t>
            </a:r>
            <a:r>
              <a:rPr u="sng">
                <a:solidFill>
                  <a:srgbClr val="0563C1"/>
                </a:solidFill>
                <a:uFill>
                  <a:solidFill>
                    <a:srgbClr val="0563C1"/>
                  </a:solidFill>
                </a:uFill>
                <a:hlinkClick r:id="rId15" invalidUrl="" action="" tgtFrame="" tooltip="" history="1" highlightClick="0" endSnd="0"/>
              </a:rPr>
              <a:t>David de la meilleure réalisation</a:t>
            </a:r>
            <a:r>
              <a:rPr>
                <a:solidFill>
                  <a:srgbClr val="202122"/>
                </a:solidFill>
              </a:rPr>
              <a:t> pour </a:t>
            </a:r>
            <a:r>
              <a:rPr i="1" u="sng">
                <a:solidFill>
                  <a:srgbClr val="0563C1"/>
                </a:solidFill>
                <a:uFill>
                  <a:solidFill>
                    <a:srgbClr val="0563C1"/>
                  </a:solidFill>
                </a:uFill>
                <a:hlinkClick r:id="rId26" invalidUrl="" action="" tgtFrame="" tooltip="" history="1" highlightClick="0" endSnd="0"/>
              </a:rPr>
              <a:t>Vincere</a:t>
            </a:r>
            <a:endParaRPr>
              <a:solidFill>
                <a:srgbClr val="202122"/>
              </a:solidFill>
            </a:endParaRPr>
          </a:p>
          <a:p>
            <a:pPr>
              <a:lnSpc>
                <a:spcPct val="72000"/>
              </a:lnSpc>
              <a:defRPr sz="1300">
                <a:solidFill>
                  <a:srgbClr val="3366CC"/>
                </a:solidFill>
                <a:latin typeface="Arial"/>
                <a:ea typeface="Arial"/>
                <a:cs typeface="Arial"/>
                <a:sym typeface="Arial"/>
              </a:defRPr>
            </a:pPr>
            <a:r>
              <a:rPr u="sng">
                <a:solidFill>
                  <a:srgbClr val="0563C1"/>
                </a:solidFill>
                <a:uFill>
                  <a:solidFill>
                    <a:srgbClr val="0563C1"/>
                  </a:solidFill>
                </a:uFill>
                <a:hlinkClick r:id="rId28" invalidUrl="" action="" tgtFrame="" tooltip="" history="1" highlightClick="0" endSnd="0"/>
              </a:rPr>
              <a:t>Mostra de Venise 2011</a:t>
            </a:r>
            <a:r>
              <a:rPr>
                <a:solidFill>
                  <a:srgbClr val="202122"/>
                </a:solidFill>
              </a:rPr>
              <a:t> : </a:t>
            </a:r>
            <a:r>
              <a:rPr b="1" u="sng">
                <a:solidFill>
                  <a:srgbClr val="0563C1"/>
                </a:solidFill>
                <a:uFill>
                  <a:solidFill>
                    <a:srgbClr val="0563C1"/>
                  </a:solidFill>
                </a:uFill>
                <a:hlinkClick r:id="rId29" invalidUrl="" action="" tgtFrame="" tooltip="" history="1" highlightClick="0" endSnd="0"/>
              </a:rPr>
              <a:t>Lion d'Or pour sa carrière</a:t>
            </a:r>
            <a:endParaRPr b="1">
              <a:solidFill>
                <a:srgbClr val="FF0000"/>
              </a:solidFill>
            </a:endParaRPr>
          </a:p>
          <a:p>
            <a:pPr>
              <a:lnSpc>
                <a:spcPct val="72000"/>
              </a:lnSpc>
              <a:defRPr sz="1300">
                <a:solidFill>
                  <a:srgbClr val="3366CC"/>
                </a:solidFill>
                <a:latin typeface="Arial"/>
                <a:ea typeface="Arial"/>
                <a:cs typeface="Arial"/>
                <a:sym typeface="Arial"/>
              </a:defRPr>
            </a:pPr>
            <a:r>
              <a:rPr u="sng">
                <a:solidFill>
                  <a:srgbClr val="0563C1"/>
                </a:solidFill>
                <a:uFill>
                  <a:solidFill>
                    <a:srgbClr val="0563C1"/>
                  </a:solidFill>
                </a:uFill>
                <a:hlinkClick r:id="rId30" invalidUrl="" action="" tgtFrame="" tooltip="" history="1" highlightClick="0" endSnd="0"/>
              </a:rPr>
              <a:t>Mostra de Venise 2012</a:t>
            </a:r>
            <a:r>
              <a:rPr>
                <a:solidFill>
                  <a:srgbClr val="202122"/>
                </a:solidFill>
              </a:rPr>
              <a:t> : Prix Brian pour </a:t>
            </a:r>
            <a:r>
              <a:rPr i="1" u="sng">
                <a:solidFill>
                  <a:srgbClr val="0563C1"/>
                </a:solidFill>
                <a:uFill>
                  <a:solidFill>
                    <a:srgbClr val="0563C1"/>
                  </a:solidFill>
                </a:uFill>
                <a:hlinkClick r:id="rId31" invalidUrl="" action="" tgtFrame="" tooltip="" history="1" highlightClick="0" endSnd="0"/>
              </a:rPr>
              <a:t>La Belle endormie</a:t>
            </a:r>
            <a:endParaRPr>
              <a:solidFill>
                <a:srgbClr val="202122"/>
              </a:solidFill>
            </a:endParaRPr>
          </a:p>
          <a:p>
            <a:pPr>
              <a:lnSpc>
                <a:spcPct val="72000"/>
              </a:lnSpc>
              <a:defRPr sz="1300">
                <a:solidFill>
                  <a:srgbClr val="3366CC"/>
                </a:solidFill>
                <a:latin typeface="Arial"/>
                <a:ea typeface="Arial"/>
                <a:cs typeface="Arial"/>
                <a:sym typeface="Arial"/>
              </a:defRPr>
            </a:pPr>
            <a:r>
              <a:rPr u="sng">
                <a:solidFill>
                  <a:srgbClr val="0563C1"/>
                </a:solidFill>
                <a:uFill>
                  <a:solidFill>
                    <a:srgbClr val="0563C1"/>
                  </a:solidFill>
                </a:uFill>
                <a:hlinkClick r:id="rId32" invalidUrl="" action="" tgtFrame="" tooltip="" history="1" highlightClick="0" endSnd="0"/>
              </a:rPr>
              <a:t>David di Donatello 2014</a:t>
            </a:r>
            <a:r>
              <a:rPr>
                <a:solidFill>
                  <a:srgbClr val="202122"/>
                </a:solidFill>
              </a:rPr>
              <a:t> : </a:t>
            </a:r>
            <a:r>
              <a:rPr u="sng">
                <a:solidFill>
                  <a:srgbClr val="0563C1"/>
                </a:solidFill>
                <a:uFill>
                  <a:solidFill>
                    <a:srgbClr val="0563C1"/>
                  </a:solidFill>
                </a:uFill>
                <a:hlinkClick r:id="rId33" invalidUrl="" action="" tgtFrame="" tooltip="" history="1" highlightClick="0" endSnd="0"/>
              </a:rPr>
              <a:t>David</a:t>
            </a:r>
            <a:r>
              <a:rPr>
                <a:solidFill>
                  <a:srgbClr val="202122"/>
                </a:solidFill>
              </a:rPr>
              <a:t> spécial pour sa carrière</a:t>
            </a:r>
          </a:p>
          <a:p>
            <a:pPr>
              <a:lnSpc>
                <a:spcPct val="72000"/>
              </a:lnSpc>
              <a:defRPr sz="1300">
                <a:solidFill>
                  <a:srgbClr val="3366CC"/>
                </a:solidFill>
                <a:latin typeface="Arial"/>
                <a:ea typeface="Arial"/>
                <a:cs typeface="Arial"/>
                <a:sym typeface="Arial"/>
              </a:defRPr>
            </a:pPr>
            <a:r>
              <a:rPr u="sng">
                <a:solidFill>
                  <a:srgbClr val="0563C1"/>
                </a:solidFill>
                <a:uFill>
                  <a:solidFill>
                    <a:srgbClr val="0563C1"/>
                  </a:solidFill>
                </a:uFill>
                <a:hlinkClick r:id="rId34" invalidUrl="" action="" tgtFrame="" tooltip="" history="1" highlightClick="0" endSnd="0"/>
              </a:rPr>
              <a:t>Festival de Locarno 2015</a:t>
            </a:r>
            <a:r>
              <a:rPr>
                <a:solidFill>
                  <a:srgbClr val="202122"/>
                </a:solidFill>
              </a:rPr>
              <a:t> : Léopard d'honneur</a:t>
            </a:r>
          </a:p>
          <a:p>
            <a:pPr>
              <a:lnSpc>
                <a:spcPct val="72000"/>
              </a:lnSpc>
              <a:defRPr sz="1300">
                <a:solidFill>
                  <a:srgbClr val="3366CC"/>
                </a:solidFill>
                <a:latin typeface="Arial"/>
                <a:ea typeface="Arial"/>
                <a:cs typeface="Arial"/>
                <a:sym typeface="Arial"/>
              </a:defRPr>
            </a:pPr>
            <a:r>
              <a:rPr u="sng">
                <a:solidFill>
                  <a:srgbClr val="0563C1"/>
                </a:solidFill>
                <a:uFill>
                  <a:solidFill>
                    <a:srgbClr val="0563C1"/>
                  </a:solidFill>
                </a:uFill>
                <a:hlinkClick r:id="rId35" invalidUrl="" action="" tgtFrame="" tooltip="" history="1" highlightClick="0" endSnd="0"/>
              </a:rPr>
              <a:t>Mostra de Venise 2015</a:t>
            </a:r>
            <a:r>
              <a:rPr>
                <a:solidFill>
                  <a:srgbClr val="202122"/>
                </a:solidFill>
              </a:rPr>
              <a:t> : </a:t>
            </a:r>
            <a:r>
              <a:rPr u="sng">
                <a:solidFill>
                  <a:srgbClr val="0563C1"/>
                </a:solidFill>
                <a:uFill>
                  <a:solidFill>
                    <a:srgbClr val="0563C1"/>
                  </a:solidFill>
                </a:uFill>
                <a:hlinkClick r:id="rId6" invalidUrl="" action="" tgtFrame="" tooltip="" history="1" highlightClick="0" endSnd="0"/>
              </a:rPr>
              <a:t>Prix FIPRESCI</a:t>
            </a:r>
            <a:r>
              <a:rPr>
                <a:solidFill>
                  <a:srgbClr val="202122"/>
                </a:solidFill>
              </a:rPr>
              <a:t> pour </a:t>
            </a:r>
            <a:r>
              <a:rPr i="1" u="sng">
                <a:solidFill>
                  <a:srgbClr val="0563C1"/>
                </a:solidFill>
                <a:uFill>
                  <a:solidFill>
                    <a:srgbClr val="0563C1"/>
                  </a:solidFill>
                </a:uFill>
                <a:hlinkClick r:id="rId36" invalidUrl="" action="" tgtFrame="" tooltip="" history="1" highlightClick="0" endSnd="0"/>
              </a:rPr>
              <a:t>Sangue</a:t>
            </a:r>
            <a:r>
              <a:rPr i="1" u="sng">
                <a:solidFill>
                  <a:srgbClr val="0563C1"/>
                </a:solidFill>
                <a:uFill>
                  <a:solidFill>
                    <a:srgbClr val="0563C1"/>
                  </a:solidFill>
                </a:uFill>
                <a:hlinkClick r:id="rId36" invalidUrl="" action="" tgtFrame="" tooltip="" history="1" highlightClick="0" endSnd="0"/>
              </a:rPr>
              <a:t> </a:t>
            </a:r>
            <a:r>
              <a:rPr i="1" u="sng">
                <a:solidFill>
                  <a:srgbClr val="0563C1"/>
                </a:solidFill>
                <a:uFill>
                  <a:solidFill>
                    <a:srgbClr val="0563C1"/>
                  </a:solidFill>
                </a:uFill>
                <a:hlinkClick r:id="rId36" invalidUrl="" action="" tgtFrame="" tooltip="" history="1" highlightClick="0" endSnd="0"/>
              </a:rPr>
              <a:t>del</a:t>
            </a:r>
            <a:r>
              <a:rPr i="1" u="sng">
                <a:solidFill>
                  <a:srgbClr val="0563C1"/>
                </a:solidFill>
                <a:uFill>
                  <a:solidFill>
                    <a:srgbClr val="0563C1"/>
                  </a:solidFill>
                </a:uFill>
                <a:hlinkClick r:id="rId36" invalidUrl="" action="" tgtFrame="" tooltip="" history="1" highlightClick="0" endSnd="0"/>
              </a:rPr>
              <a:t> </a:t>
            </a:r>
            <a:r>
              <a:rPr i="1" u="sng">
                <a:solidFill>
                  <a:srgbClr val="0563C1"/>
                </a:solidFill>
                <a:uFill>
                  <a:solidFill>
                    <a:srgbClr val="0563C1"/>
                  </a:solidFill>
                </a:uFill>
                <a:hlinkClick r:id="rId36" invalidUrl="" action="" tgtFrame="" tooltip="" history="1" highlightClick="0" endSnd="0"/>
              </a:rPr>
              <a:t>mio</a:t>
            </a:r>
            <a:r>
              <a:rPr i="1" u="sng">
                <a:solidFill>
                  <a:srgbClr val="0563C1"/>
                </a:solidFill>
                <a:uFill>
                  <a:solidFill>
                    <a:srgbClr val="0563C1"/>
                  </a:solidFill>
                </a:uFill>
                <a:hlinkClick r:id="rId36" invalidUrl="" action="" tgtFrame="" tooltip="" history="1" highlightClick="0" endSnd="0"/>
              </a:rPr>
              <a:t> </a:t>
            </a:r>
            <a:r>
              <a:rPr i="1" u="sng">
                <a:solidFill>
                  <a:srgbClr val="0563C1"/>
                </a:solidFill>
                <a:uFill>
                  <a:solidFill>
                    <a:srgbClr val="0563C1"/>
                  </a:solidFill>
                </a:uFill>
                <a:hlinkClick r:id="rId36" invalidUrl="" action="" tgtFrame="" tooltip="" history="1" highlightClick="0" endSnd="0"/>
              </a:rPr>
              <a:t>sangue</a:t>
            </a:r>
            <a:endParaRPr>
              <a:solidFill>
                <a:srgbClr val="202122"/>
              </a:solidFill>
            </a:endParaRPr>
          </a:p>
          <a:p>
            <a:pPr>
              <a:lnSpc>
                <a:spcPct val="72000"/>
              </a:lnSpc>
              <a:defRPr sz="1300">
                <a:solidFill>
                  <a:srgbClr val="3366CC"/>
                </a:solidFill>
                <a:latin typeface="Arial"/>
                <a:ea typeface="Arial"/>
                <a:cs typeface="Arial"/>
                <a:sym typeface="Arial"/>
              </a:defRPr>
            </a:pPr>
            <a:r>
              <a:rPr u="sng">
                <a:solidFill>
                  <a:srgbClr val="0563C1"/>
                </a:solidFill>
                <a:uFill>
                  <a:solidFill>
                    <a:srgbClr val="0563C1"/>
                  </a:solidFill>
                </a:uFill>
                <a:hlinkClick r:id="rId37" invalidUrl="" action="" tgtFrame="" tooltip="" history="1" highlightClick="0" endSnd="0"/>
              </a:rPr>
              <a:t>David di Donatello 2020</a:t>
            </a:r>
            <a:r>
              <a:rPr>
                <a:solidFill>
                  <a:srgbClr val="202122"/>
                </a:solidFill>
              </a:rPr>
              <a:t> : </a:t>
            </a:r>
            <a:r>
              <a:rPr u="sng">
                <a:solidFill>
                  <a:srgbClr val="0563C1"/>
                </a:solidFill>
                <a:uFill>
                  <a:solidFill>
                    <a:srgbClr val="0563C1"/>
                  </a:solidFill>
                </a:uFill>
                <a:hlinkClick r:id="rId38" invalidUrl="" action="" tgtFrame="" tooltip="" history="1" highlightClick="0" endSnd="0"/>
              </a:rPr>
              <a:t>David du meilleur film</a:t>
            </a:r>
            <a:r>
              <a:rPr>
                <a:solidFill>
                  <a:srgbClr val="202122"/>
                </a:solidFill>
              </a:rPr>
              <a:t>, </a:t>
            </a:r>
            <a:r>
              <a:rPr u="sng">
                <a:solidFill>
                  <a:srgbClr val="0563C1"/>
                </a:solidFill>
                <a:uFill>
                  <a:solidFill>
                    <a:srgbClr val="0563C1"/>
                  </a:solidFill>
                </a:uFill>
                <a:hlinkClick r:id="rId15" invalidUrl="" action="" tgtFrame="" tooltip="" history="1" highlightClick="0" endSnd="0"/>
              </a:rPr>
              <a:t>de la meilleure réalisation</a:t>
            </a:r>
            <a:r>
              <a:rPr>
                <a:solidFill>
                  <a:srgbClr val="202122"/>
                </a:solidFill>
              </a:rPr>
              <a:t>, </a:t>
            </a:r>
            <a:r>
              <a:rPr u="sng">
                <a:solidFill>
                  <a:srgbClr val="0563C1"/>
                </a:solidFill>
                <a:uFill>
                  <a:solidFill>
                    <a:srgbClr val="0563C1"/>
                  </a:solidFill>
                </a:uFill>
                <a:hlinkClick r:id="rId39" invalidUrl="" action="" tgtFrame="" tooltip="" history="1" highlightClick="0" endSnd="0"/>
              </a:rPr>
              <a:t>du meilleur scénario original</a:t>
            </a:r>
            <a:r>
              <a:rPr>
                <a:solidFill>
                  <a:srgbClr val="202122"/>
                </a:solidFill>
              </a:rPr>
              <a:t> pour </a:t>
            </a:r>
            <a:r>
              <a:rPr i="1" u="sng">
                <a:solidFill>
                  <a:srgbClr val="0563C1"/>
                </a:solidFill>
                <a:uFill>
                  <a:solidFill>
                    <a:srgbClr val="0563C1"/>
                  </a:solidFill>
                </a:uFill>
                <a:hlinkClick r:id="rId40" invalidUrl="" action="" tgtFrame="" tooltip="" history="1" highlightClick="0" endSnd="0"/>
              </a:rPr>
              <a:t>Le Traître</a:t>
            </a:r>
            <a:endParaRPr>
              <a:solidFill>
                <a:srgbClr val="202122"/>
              </a:solidFill>
            </a:endParaRPr>
          </a:p>
          <a:p>
            <a:pPr>
              <a:lnSpc>
                <a:spcPct val="72000"/>
              </a:lnSpc>
              <a:defRPr sz="1300">
                <a:solidFill>
                  <a:srgbClr val="3366CC"/>
                </a:solidFill>
                <a:latin typeface="Arial"/>
                <a:ea typeface="Arial"/>
                <a:cs typeface="Arial"/>
                <a:sym typeface="Arial"/>
              </a:defRPr>
            </a:pPr>
            <a:r>
              <a:rPr u="sng">
                <a:solidFill>
                  <a:srgbClr val="0563C1"/>
                </a:solidFill>
                <a:uFill>
                  <a:solidFill>
                    <a:srgbClr val="0563C1"/>
                  </a:solidFill>
                </a:uFill>
                <a:hlinkClick r:id="rId41" invalidUrl="" action="" tgtFrame="" tooltip="" history="1" highlightClick="0" endSnd="0"/>
              </a:rPr>
              <a:t>Festival de Cannes 2021</a:t>
            </a:r>
            <a:r>
              <a:rPr>
                <a:solidFill>
                  <a:srgbClr val="202122"/>
                </a:solidFill>
              </a:rPr>
              <a:t> : </a:t>
            </a:r>
            <a:r>
              <a:rPr b="1" u="sng">
                <a:solidFill>
                  <a:srgbClr val="0563C1"/>
                </a:solidFill>
                <a:uFill>
                  <a:solidFill>
                    <a:srgbClr val="0563C1"/>
                  </a:solidFill>
                </a:uFill>
                <a:hlinkClick r:id="rId42" invalidUrl="" action="" tgtFrame="" tooltip="" history="1" highlightClick="0" endSnd="0"/>
              </a:rPr>
              <a:t>Palme d'honneur</a:t>
            </a:r>
            <a:endParaRPr b="1" sz="2900">
              <a:solidFill>
                <a:srgbClr val="FF0000"/>
              </a:solidFill>
            </a:endParaRPr>
          </a:p>
          <a:p>
            <a:pPr>
              <a:lnSpc>
                <a:spcPct val="72000"/>
              </a:lnSpc>
              <a:defRPr sz="1300">
                <a:solidFill>
                  <a:srgbClr val="3366CC"/>
                </a:solidFill>
                <a:latin typeface="Arial"/>
                <a:ea typeface="Arial"/>
                <a:cs typeface="Arial"/>
                <a:sym typeface="Arial"/>
              </a:defRPr>
            </a:pPr>
            <a:r>
              <a:rPr u="sng">
                <a:solidFill>
                  <a:srgbClr val="0563C1"/>
                </a:solidFill>
                <a:uFill>
                  <a:solidFill>
                    <a:srgbClr val="0563C1"/>
                  </a:solidFill>
                </a:uFill>
                <a:hlinkClick r:id="rId43" invalidUrl="" action="" tgtFrame="" tooltip="" history="1" highlightClick="0" endSnd="0"/>
              </a:rPr>
              <a:t>David di Donatello 2023</a:t>
            </a:r>
            <a:r>
              <a:rPr>
                <a:solidFill>
                  <a:srgbClr val="202122"/>
                </a:solidFill>
              </a:rPr>
              <a:t> : </a:t>
            </a:r>
            <a:r>
              <a:rPr u="sng">
                <a:solidFill>
                  <a:srgbClr val="0563C1"/>
                </a:solidFill>
                <a:uFill>
                  <a:solidFill>
                    <a:srgbClr val="0563C1"/>
                  </a:solidFill>
                </a:uFill>
                <a:hlinkClick r:id="rId15" invalidUrl="" action="" tgtFrame="" tooltip="" history="1" highlightClick="0" endSnd="0"/>
              </a:rPr>
              <a:t>David de la meilleure réalisation</a:t>
            </a:r>
            <a:r>
              <a:rPr>
                <a:solidFill>
                  <a:srgbClr val="202122"/>
                </a:solidFill>
              </a:rPr>
              <a:t> pour </a:t>
            </a:r>
            <a:r>
              <a:rPr i="1" u="sng">
                <a:solidFill>
                  <a:srgbClr val="0563C1"/>
                </a:solidFill>
                <a:uFill>
                  <a:solidFill>
                    <a:srgbClr val="0563C1"/>
                  </a:solidFill>
                </a:uFill>
                <a:hlinkClick r:id="rId44" invalidUrl="" action="" tgtFrame="" tooltip="" history="1" highlightClick="0" endSnd="0"/>
              </a:rPr>
              <a:t>Esterno</a:t>
            </a:r>
            <a:r>
              <a:rPr i="1" u="sng">
                <a:solidFill>
                  <a:srgbClr val="0563C1"/>
                </a:solidFill>
                <a:uFill>
                  <a:solidFill>
                    <a:srgbClr val="0563C1"/>
                  </a:solidFill>
                </a:uFill>
                <a:hlinkClick r:id="rId44" invalidUrl="" action="" tgtFrame="" tooltip="" history="1" highlightClick="0" endSnd="0"/>
              </a:rPr>
              <a:t> </a:t>
            </a:r>
            <a:r>
              <a:rPr i="1" u="sng">
                <a:solidFill>
                  <a:srgbClr val="0563C1"/>
                </a:solidFill>
                <a:uFill>
                  <a:solidFill>
                    <a:srgbClr val="0563C1"/>
                  </a:solidFill>
                </a:uFill>
                <a:hlinkClick r:id="rId44" invalidUrl="" action="" tgtFrame="" tooltip="" history="1" highlightClick="0" endSnd="0"/>
              </a:rPr>
              <a:t>notte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Titre 1"/>
          <p:cNvSpPr txBox="1"/>
          <p:nvPr>
            <p:ph type="title"/>
          </p:nvPr>
        </p:nvSpPr>
        <p:spPr>
          <a:xfrm>
            <a:off x="5318767" y="2908728"/>
            <a:ext cx="1747099" cy="773844"/>
          </a:xfrm>
          <a:prstGeom prst="rect">
            <a:avLst/>
          </a:prstGeom>
        </p:spPr>
        <p:txBody>
          <a:bodyPr/>
          <a:lstStyle/>
          <a:p>
            <a:pPr algn="ctr">
              <a:defRPr sz="3600"/>
            </a:pPr>
            <a:r>
              <a:rPr b="1">
                <a:latin typeface="+mn-lt"/>
                <a:ea typeface="+mn-ea"/>
                <a:cs typeface="+mn-cs"/>
                <a:sym typeface="Calibri"/>
              </a:rPr>
              <a:t>C</a:t>
            </a:r>
            <a:r>
              <a:rPr b="1" sz="4300">
                <a:latin typeface="+mn-lt"/>
                <a:ea typeface="+mn-ea"/>
                <a:cs typeface="+mn-cs"/>
                <a:sym typeface="Calibri"/>
              </a:rPr>
              <a:t>iao !</a:t>
            </a:r>
          </a:p>
        </p:txBody>
      </p:sp>
      <p:pic>
        <p:nvPicPr>
          <p:cNvPr id="161" name="Picture 2" descr="Picture 2"/>
          <p:cNvPicPr>
            <a:picLocks noChangeAspect="1"/>
          </p:cNvPicPr>
          <p:nvPr/>
        </p:nvPicPr>
        <p:blipFill>
          <a:blip r:embed="rId2">
            <a:extLst/>
          </a:blip>
          <a:srcRect l="36764" t="0" r="0" b="0"/>
          <a:stretch>
            <a:fillRect/>
          </a:stretch>
        </p:blipFill>
        <p:spPr>
          <a:xfrm>
            <a:off x="7593558" y="1445794"/>
            <a:ext cx="4061867" cy="4745971"/>
          </a:xfrm>
          <a:prstGeom prst="rect">
            <a:avLst/>
          </a:prstGeom>
          <a:ln w="12700">
            <a:miter lim="400000"/>
          </a:ln>
        </p:spPr>
      </p:pic>
      <p:pic>
        <p:nvPicPr>
          <p:cNvPr id="162" name="Picture 4" descr="Picture 4"/>
          <p:cNvPicPr>
            <a:picLocks noChangeAspect="1"/>
          </p:cNvPicPr>
          <p:nvPr/>
        </p:nvPicPr>
        <p:blipFill>
          <a:blip r:embed="rId3">
            <a:extLst/>
          </a:blip>
          <a:stretch>
            <a:fillRect/>
          </a:stretch>
        </p:blipFill>
        <p:spPr>
          <a:xfrm>
            <a:off x="904875" y="381000"/>
            <a:ext cx="3886200" cy="58293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Espace réservé du contenu 2"/>
          <p:cNvSpPr txBox="1"/>
          <p:nvPr>
            <p:ph type="body" sz="half" idx="1"/>
          </p:nvPr>
        </p:nvSpPr>
        <p:spPr>
          <a:xfrm>
            <a:off x="501537" y="851525"/>
            <a:ext cx="5073809" cy="3928535"/>
          </a:xfrm>
          <a:prstGeom prst="rect">
            <a:avLst/>
          </a:prstGeom>
        </p:spPr>
        <p:txBody>
          <a:bodyPr/>
          <a:lstStyle/>
          <a:p>
            <a:pPr marL="0" indent="0" defTabSz="905255">
              <a:spcBef>
                <a:spcPts val="900"/>
              </a:spcBef>
              <a:buSzTx/>
              <a:buNone/>
              <a:defRPr sz="2772"/>
            </a:pPr>
            <a:r>
              <a:t> « Mon père était avocat, ma mère  était enseignante mais consacrait tout son temps à s’occuper de la maison. Ma mère à sa manière était une héroïne.</a:t>
            </a:r>
          </a:p>
          <a:p>
            <a:pPr marL="0" indent="0" defTabSz="905255">
              <a:spcBef>
                <a:spcPts val="900"/>
              </a:spcBef>
              <a:buSzTx/>
              <a:buNone/>
              <a:defRPr sz="2772"/>
            </a:pPr>
            <a:r>
              <a:t>Nous étions une famille aisée, mais nombreuse.</a:t>
            </a:r>
          </a:p>
          <a:p>
            <a:pPr marL="0" indent="0" defTabSz="905255">
              <a:spcBef>
                <a:spcPts val="900"/>
              </a:spcBef>
              <a:buSzTx/>
              <a:buNone/>
              <a:defRPr sz="2772"/>
            </a:pPr>
            <a:r>
              <a:t>Neuf enfants, 7 garçons et deux filles »</a:t>
            </a:r>
          </a:p>
        </p:txBody>
      </p:sp>
      <p:pic>
        <p:nvPicPr>
          <p:cNvPr id="99" name="Capture d’écran 2023-12-15 à 15.14.56.png" descr="Capture d’écran 2023-12-15 à 15.14.56.png"/>
          <p:cNvPicPr>
            <a:picLocks noChangeAspect="1"/>
          </p:cNvPicPr>
          <p:nvPr/>
        </p:nvPicPr>
        <p:blipFill>
          <a:blip r:embed="rId2">
            <a:extLst/>
          </a:blip>
          <a:stretch>
            <a:fillRect/>
          </a:stretch>
        </p:blipFill>
        <p:spPr>
          <a:xfrm>
            <a:off x="5736797" y="1045962"/>
            <a:ext cx="6190946" cy="3299188"/>
          </a:xfrm>
          <a:prstGeom prst="rect">
            <a:avLst/>
          </a:prstGeom>
          <a:ln w="12700">
            <a:miter lim="400000"/>
          </a:ln>
        </p:spPr>
      </p:pic>
      <p:sp>
        <p:nvSpPr>
          <p:cNvPr id="100" name="Camillo Bellocchio est né le 9 novembre 1939, trois heures après son jumeau, Marco. Apeurée par sa mauvaise santé et craignant qu’il ne meure, la mère, très pieuse, le fait baptiser trois fois. Huit décennies plus tard, Marco Bellocchio, l’un des auteurs"/>
          <p:cNvSpPr txBox="1"/>
          <p:nvPr/>
        </p:nvSpPr>
        <p:spPr>
          <a:xfrm>
            <a:off x="492897" y="4602254"/>
            <a:ext cx="11341039" cy="2148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2200">
                <a:latin typeface="Tahoma"/>
                <a:ea typeface="Tahoma"/>
                <a:cs typeface="Tahoma"/>
                <a:sym typeface="Tahoma"/>
              </a:defRPr>
            </a:lvl1pPr>
          </a:lstStyle>
          <a:p>
            <a:pPr/>
            <a:r>
              <a:t>Camillo Bellocchio est né le 9 novembre 1939, trois heures après son jumeau, Marco. Apeurée par sa mauvaise santé et craignant qu’il ne meure, la mère, très pieuse, le fait baptiser trois fois. Huit décennies plus tard, Marco Bellocchio, l’un des auteurs les plus importants – et qui reste, paradoxalement, l’un des plus jeunes – du cinéma italien contemporain, a l’envie «de faire un film sur la famille, sans plus d’idées précises».</a:t>
            </a:r>
          </a:p>
        </p:txBody>
      </p:sp>
      <p:sp>
        <p:nvSpPr>
          <p:cNvPr id="101" name="La fratrie Bellocchio"/>
          <p:cNvSpPr txBox="1"/>
          <p:nvPr/>
        </p:nvSpPr>
        <p:spPr>
          <a:xfrm>
            <a:off x="4583367" y="227517"/>
            <a:ext cx="3229718" cy="561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000"/>
            </a:lvl1pPr>
          </a:lstStyle>
          <a:p>
            <a:pPr/>
            <a:r>
              <a:t>La fratrie Bellocchio</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Titre 1"/>
          <p:cNvSpPr txBox="1"/>
          <p:nvPr>
            <p:ph type="title"/>
          </p:nvPr>
        </p:nvSpPr>
        <p:spPr>
          <a:xfrm>
            <a:off x="838200" y="365125"/>
            <a:ext cx="10515600" cy="728305"/>
          </a:xfrm>
          <a:prstGeom prst="rect">
            <a:avLst/>
          </a:prstGeom>
        </p:spPr>
        <p:txBody>
          <a:bodyPr/>
          <a:lstStyle>
            <a:lvl1pPr algn="ctr">
              <a:defRPr b="1" sz="3400">
                <a:latin typeface="+mn-lt"/>
                <a:ea typeface="+mn-ea"/>
                <a:cs typeface="+mn-cs"/>
                <a:sym typeface="Calibri"/>
              </a:defRPr>
            </a:lvl1pPr>
          </a:lstStyle>
          <a:p>
            <a:pPr/>
            <a:r>
              <a:t>Les circonstance familiales tragiques</a:t>
            </a:r>
          </a:p>
        </p:txBody>
      </p:sp>
      <p:sp>
        <p:nvSpPr>
          <p:cNvPr id="104" name="Espace réservé du contenu 2"/>
          <p:cNvSpPr txBox="1"/>
          <p:nvPr>
            <p:ph type="body" idx="1"/>
          </p:nvPr>
        </p:nvSpPr>
        <p:spPr>
          <a:xfrm>
            <a:off x="389454" y="1253331"/>
            <a:ext cx="7302683" cy="4964039"/>
          </a:xfrm>
          <a:prstGeom prst="rect">
            <a:avLst/>
          </a:prstGeom>
        </p:spPr>
        <p:txBody>
          <a:bodyPr anchor="ctr"/>
          <a:lstStyle/>
          <a:p>
            <a:pPr marL="192023" indent="-192023" defTabSz="768095">
              <a:lnSpc>
                <a:spcPct val="81000"/>
              </a:lnSpc>
              <a:spcBef>
                <a:spcPts val="800"/>
              </a:spcBef>
              <a:defRPr sz="2351"/>
            </a:pPr>
            <a:r>
              <a:t>Le suicide du frère jumeau de Marco, Camillo</a:t>
            </a:r>
          </a:p>
          <a:p>
            <a:pPr marL="0" indent="0" defTabSz="768095">
              <a:lnSpc>
                <a:spcPct val="81000"/>
              </a:lnSpc>
              <a:spcBef>
                <a:spcPts val="800"/>
              </a:spcBef>
              <a:buSzTx/>
              <a:buNone/>
              <a:defRPr sz="2351"/>
            </a:pPr>
            <a:r>
              <a:t> (</a:t>
            </a:r>
            <a:r>
              <a:rPr b="1"/>
              <a:t>film :</a:t>
            </a:r>
            <a:r>
              <a:rPr b="1" i="1"/>
              <a:t> Marx peut attendre 2021</a:t>
            </a:r>
            <a:r>
              <a:rPr i="1"/>
              <a:t>)</a:t>
            </a:r>
            <a:endParaRPr i="1"/>
          </a:p>
          <a:p>
            <a:pPr marL="0" indent="0" algn="ctr" defTabSz="768095">
              <a:lnSpc>
                <a:spcPct val="81000"/>
              </a:lnSpc>
              <a:spcBef>
                <a:spcPts val="800"/>
              </a:spcBef>
              <a:buSzTx/>
              <a:buNone/>
              <a:defRPr sz="2351"/>
            </a:pPr>
            <a:r>
              <a:rPr u="sng">
                <a:solidFill>
                  <a:srgbClr val="0563C1"/>
                </a:solidFill>
                <a:uFill>
                  <a:solidFill>
                    <a:srgbClr val="0563C1"/>
                  </a:solidFill>
                </a:uFill>
                <a:hlinkClick r:id="rId2" invalidUrl="" action="" tgtFrame="" tooltip="" history="1" highlightClick="0" endSnd="0"/>
              </a:rPr>
              <a:t>https://www.youtube.com/watch?v=0xuhfCmCtFI</a:t>
            </a:r>
          </a:p>
          <a:p>
            <a:pPr marL="192023" indent="-192023" defTabSz="768095">
              <a:lnSpc>
                <a:spcPct val="81000"/>
              </a:lnSpc>
              <a:spcBef>
                <a:spcPts val="800"/>
              </a:spcBef>
              <a:defRPr sz="2351"/>
            </a:pPr>
            <a:r>
              <a:t>La maladie mentale du frère Dante</a:t>
            </a:r>
          </a:p>
          <a:p>
            <a:pPr marL="192023" indent="-192023" defTabSz="768095">
              <a:lnSpc>
                <a:spcPct val="81000"/>
              </a:lnSpc>
              <a:spcBef>
                <a:spcPts val="800"/>
              </a:spcBef>
              <a:defRPr sz="2351"/>
            </a:pPr>
            <a:r>
              <a:t>La mort du père à l’âge de 56 ans</a:t>
            </a:r>
          </a:p>
          <a:p>
            <a:pPr marL="192023" indent="-192023" defTabSz="768095">
              <a:lnSpc>
                <a:spcPct val="81000"/>
              </a:lnSpc>
              <a:spcBef>
                <a:spcPts val="800"/>
              </a:spcBef>
              <a:defRPr sz="2351"/>
            </a:pPr>
            <a:r>
              <a:t>La froideur  de la figure maternelle.</a:t>
            </a:r>
          </a:p>
          <a:p>
            <a:pPr marL="192023" indent="-192023" defTabSz="768095">
              <a:lnSpc>
                <a:spcPct val="100000"/>
              </a:lnSpc>
              <a:spcBef>
                <a:spcPts val="800"/>
              </a:spcBef>
              <a:defRPr sz="2351"/>
            </a:pPr>
            <a:r>
              <a:t>« J’ai perdu mon frère jumeau de manière tragique, puisqu’il s’est suicidé. Il vivait à Piacenza, moi à Rome. Je n’ai pas compris la raison pour laquelle mon frère s’était tué. Mais j’ai compris que, mes frères et sœurs et moi, nous n’avions pas saisi l’envergure, la portée de sa souffrance et de son angoisse. Nous tous avons reconnu l’insuffisance de notre aide » </a:t>
            </a:r>
          </a:p>
        </p:txBody>
      </p:sp>
      <p:pic>
        <p:nvPicPr>
          <p:cNvPr id="105" name="Capture d’écran 2023-12-15 à 19.33.28.png" descr="Capture d’écran 2023-12-15 à 19.33.28.png"/>
          <p:cNvPicPr>
            <a:picLocks noChangeAspect="1"/>
          </p:cNvPicPr>
          <p:nvPr/>
        </p:nvPicPr>
        <p:blipFill>
          <a:blip r:embed="rId3">
            <a:extLst/>
          </a:blip>
          <a:srcRect l="0" t="17143" r="0" b="0"/>
          <a:stretch>
            <a:fillRect/>
          </a:stretch>
        </p:blipFill>
        <p:spPr>
          <a:xfrm>
            <a:off x="7879521" y="1389534"/>
            <a:ext cx="3843337" cy="4963998"/>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re 1"/>
          <p:cNvSpPr txBox="1"/>
          <p:nvPr>
            <p:ph type="title"/>
          </p:nvPr>
        </p:nvSpPr>
        <p:spPr>
          <a:xfrm>
            <a:off x="801255" y="222387"/>
            <a:ext cx="10515601" cy="1025236"/>
          </a:xfrm>
          <a:prstGeom prst="rect">
            <a:avLst/>
          </a:prstGeom>
        </p:spPr>
        <p:txBody>
          <a:bodyPr/>
          <a:lstStyle>
            <a:lvl1pPr algn="ctr">
              <a:defRPr b="1">
                <a:latin typeface="+mn-lt"/>
                <a:ea typeface="+mn-ea"/>
                <a:cs typeface="+mn-cs"/>
                <a:sym typeface="Calibri"/>
              </a:defRPr>
            </a:lvl1pPr>
          </a:lstStyle>
          <a:p>
            <a:pPr/>
            <a:r>
              <a:t>les frères et soeurs</a:t>
            </a:r>
          </a:p>
        </p:txBody>
      </p:sp>
      <p:sp>
        <p:nvSpPr>
          <p:cNvPr id="108" name="Espace réservé du contenu 2"/>
          <p:cNvSpPr txBox="1"/>
          <p:nvPr>
            <p:ph type="body" idx="1"/>
          </p:nvPr>
        </p:nvSpPr>
        <p:spPr>
          <a:xfrm>
            <a:off x="801255" y="1259990"/>
            <a:ext cx="10515601" cy="4930055"/>
          </a:xfrm>
          <a:prstGeom prst="rect">
            <a:avLst/>
          </a:prstGeom>
        </p:spPr>
        <p:txBody>
          <a:bodyPr/>
          <a:lstStyle/>
          <a:p>
            <a:pPr marL="123824" indent="-123824" defTabSz="822959">
              <a:spcBef>
                <a:spcPts val="900"/>
              </a:spcBef>
              <a:defRPr sz="2430"/>
            </a:pPr>
            <a:r>
              <a:t>Dernier d'une famille de neuf enfants, 7garçons et deux filles</a:t>
            </a:r>
          </a:p>
          <a:p>
            <a:pPr marL="148590" indent="-148590" defTabSz="822959">
              <a:spcBef>
                <a:spcPts val="900"/>
              </a:spcBef>
              <a:defRPr b="1" sz="2430">
                <a:solidFill>
                  <a:srgbClr val="202124"/>
                </a:solidFill>
              </a:defRPr>
            </a:pPr>
            <a:r>
              <a:t>Frères et sœurs : </a:t>
            </a:r>
          </a:p>
          <a:p>
            <a:pPr marL="123824" indent="-123824" defTabSz="822959">
              <a:spcBef>
                <a:spcPts val="900"/>
              </a:spcBef>
              <a:defRPr sz="2430">
                <a:solidFill>
                  <a:srgbClr val="1A0DAB"/>
                </a:solidFill>
              </a:defRPr>
            </a:pPr>
            <a:r>
              <a:rPr u="sng">
                <a:solidFill>
                  <a:srgbClr val="0563C1"/>
                </a:solidFill>
                <a:uFill>
                  <a:solidFill>
                    <a:srgbClr val="0563C1"/>
                  </a:solidFill>
                </a:uFill>
                <a:hlinkClick r:id="rId2" invalidUrl="" action="" tgtFrame="" tooltip="" history="1" highlightClick="0" endSnd="0"/>
              </a:rPr>
              <a:t>Dante</a:t>
            </a:r>
          </a:p>
          <a:p>
            <a:pPr marL="123824" indent="-123824" defTabSz="822959">
              <a:spcBef>
                <a:spcPts val="900"/>
              </a:spcBef>
              <a:defRPr sz="2430">
                <a:solidFill>
                  <a:srgbClr val="1A0DAB"/>
                </a:solidFill>
              </a:defRPr>
            </a:pPr>
            <a:r>
              <a:t>Letizia</a:t>
            </a:r>
          </a:p>
          <a:p>
            <a:pPr marL="123824" indent="-123824" defTabSz="822959">
              <a:spcBef>
                <a:spcPts val="900"/>
              </a:spcBef>
              <a:defRPr sz="2430">
                <a:solidFill>
                  <a:srgbClr val="1A0DAB"/>
                </a:solidFill>
              </a:defRPr>
            </a:pPr>
            <a:r>
              <a:rPr u="sng">
                <a:solidFill>
                  <a:srgbClr val="0563C1"/>
                </a:solidFill>
                <a:uFill>
                  <a:solidFill>
                    <a:srgbClr val="0563C1"/>
                  </a:solidFill>
                </a:uFill>
                <a:hlinkClick r:id="rId2" invalidUrl="" action="" tgtFrame="" tooltip="" history="1" highlightClick="0" endSnd="0"/>
              </a:rPr>
              <a:t>Piergiorgio</a:t>
            </a:r>
            <a:r>
              <a:t> « le grand intellectuel, » né le 15 décembre 1931- Mort le 17 avril 2022- Ecrivain et critique littéraire.</a:t>
            </a:r>
          </a:p>
          <a:p>
            <a:pPr marL="123824" indent="-123824" defTabSz="822959">
              <a:spcBef>
                <a:spcPts val="900"/>
              </a:spcBef>
              <a:defRPr sz="2430">
                <a:solidFill>
                  <a:srgbClr val="1A0DAB"/>
                </a:solidFill>
              </a:defRPr>
            </a:pPr>
            <a:r>
              <a:t>Antonio</a:t>
            </a:r>
          </a:p>
          <a:p>
            <a:pPr marL="123824" indent="-123824" defTabSz="822959">
              <a:spcBef>
                <a:spcPts val="900"/>
              </a:spcBef>
              <a:defRPr sz="2430">
                <a:solidFill>
                  <a:srgbClr val="1A0DAB"/>
                </a:solidFill>
              </a:defRPr>
            </a:pPr>
            <a:r>
              <a:t>Marialuisa</a:t>
            </a:r>
          </a:p>
          <a:p>
            <a:pPr marL="123824" indent="-123824" defTabSz="822959">
              <a:spcBef>
                <a:spcPts val="900"/>
              </a:spcBef>
              <a:defRPr sz="2430">
                <a:solidFill>
                  <a:srgbClr val="1A0DAB"/>
                </a:solidFill>
              </a:defRPr>
            </a:pPr>
            <a:r>
              <a:t>Alberto né en 1936  à Plaisance l’écrivain</a:t>
            </a:r>
          </a:p>
          <a:p>
            <a:pPr marL="123824" indent="-123824" defTabSz="822959">
              <a:spcBef>
                <a:spcPts val="900"/>
              </a:spcBef>
              <a:defRPr sz="2430">
                <a:solidFill>
                  <a:srgbClr val="1A0DAB"/>
                </a:solidFill>
              </a:defRPr>
            </a:pPr>
            <a:r>
              <a:t>Marco </a:t>
            </a:r>
          </a:p>
          <a:p>
            <a:pPr marL="123824" indent="-123824" defTabSz="822959">
              <a:spcBef>
                <a:spcPts val="900"/>
              </a:spcBef>
              <a:defRPr sz="2430">
                <a:solidFill>
                  <a:srgbClr val="1A0DAB"/>
                </a:solidFill>
              </a:defRPr>
            </a:pPr>
            <a:r>
              <a:t>Camillo jumeau de Marco ( s’est suicidé à 29 ans)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Titre 1"/>
          <p:cNvSpPr txBox="1"/>
          <p:nvPr>
            <p:ph type="title"/>
          </p:nvPr>
        </p:nvSpPr>
        <p:spPr>
          <a:xfrm>
            <a:off x="1598406" y="377825"/>
            <a:ext cx="9247394" cy="678586"/>
          </a:xfrm>
          <a:prstGeom prst="rect">
            <a:avLst/>
          </a:prstGeom>
        </p:spPr>
        <p:txBody>
          <a:bodyPr/>
          <a:lstStyle>
            <a:lvl1pPr algn="ctr">
              <a:defRPr b="1" sz="3600">
                <a:latin typeface="+mn-lt"/>
                <a:ea typeface="+mn-ea"/>
                <a:cs typeface="+mn-cs"/>
                <a:sym typeface="Calibri"/>
              </a:defRPr>
            </a:lvl1pPr>
          </a:lstStyle>
          <a:p>
            <a:pPr/>
            <a:r>
              <a:t>l’épouse et les enfants de Marco Bellocchio</a:t>
            </a:r>
          </a:p>
        </p:txBody>
      </p:sp>
      <p:sp>
        <p:nvSpPr>
          <p:cNvPr id="111" name="Espace réservé du contenu 3"/>
          <p:cNvSpPr txBox="1"/>
          <p:nvPr>
            <p:ph type="body" idx="1"/>
          </p:nvPr>
        </p:nvSpPr>
        <p:spPr>
          <a:xfrm>
            <a:off x="1174173" y="1117597"/>
            <a:ext cx="10515601" cy="4978403"/>
          </a:xfrm>
          <a:prstGeom prst="rect">
            <a:avLst/>
          </a:prstGeom>
        </p:spPr>
        <p:txBody>
          <a:bodyPr/>
          <a:lstStyle/>
          <a:p>
            <a:pPr>
              <a:defRPr sz="2400"/>
            </a:pPr>
            <a:r>
              <a:t>L’épouse de Marco Bellocchio est Gisella Burinato, née le 7 mars 1946</a:t>
            </a:r>
          </a:p>
          <a:p>
            <a:pPr>
              <a:defRPr sz="2400"/>
            </a:pPr>
            <a:r>
              <a:t>Ils ont deux enfants :</a:t>
            </a:r>
          </a:p>
          <a:p>
            <a:pPr>
              <a:defRPr sz="2400"/>
            </a:pPr>
            <a:r>
              <a:t>Un fils : Pier Giorgio Bellocchio né le 16 avril 1974 à Rome, Acteur </a:t>
            </a:r>
          </a:p>
          <a:p>
            <a:pPr>
              <a:defRPr sz="2400"/>
            </a:pPr>
            <a:r>
              <a:t>Une fille Elena Bellocchio- Actrice</a:t>
            </a:r>
          </a:p>
        </p:txBody>
      </p:sp>
      <p:pic>
        <p:nvPicPr>
          <p:cNvPr id="112" name="Picture 2" descr="Picture 2"/>
          <p:cNvPicPr>
            <a:picLocks noChangeAspect="1"/>
          </p:cNvPicPr>
          <p:nvPr/>
        </p:nvPicPr>
        <p:blipFill>
          <a:blip r:embed="rId2">
            <a:extLst/>
          </a:blip>
          <a:stretch>
            <a:fillRect/>
          </a:stretch>
        </p:blipFill>
        <p:spPr>
          <a:xfrm>
            <a:off x="6613236" y="2900217"/>
            <a:ext cx="4692073" cy="3493944"/>
          </a:xfrm>
          <a:prstGeom prst="rect">
            <a:avLst/>
          </a:prstGeom>
          <a:ln w="12700">
            <a:miter lim="400000"/>
          </a:ln>
        </p:spPr>
      </p:pic>
      <p:pic>
        <p:nvPicPr>
          <p:cNvPr id="113" name="Picture 3" descr="Picture 3"/>
          <p:cNvPicPr>
            <a:picLocks noChangeAspect="1"/>
          </p:cNvPicPr>
          <p:nvPr/>
        </p:nvPicPr>
        <p:blipFill>
          <a:blip r:embed="rId3">
            <a:extLst/>
          </a:blip>
          <a:stretch>
            <a:fillRect/>
          </a:stretch>
        </p:blipFill>
        <p:spPr>
          <a:xfrm>
            <a:off x="1011380" y="2937451"/>
            <a:ext cx="5024296" cy="341947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Titre 1"/>
          <p:cNvSpPr txBox="1"/>
          <p:nvPr>
            <p:ph type="title"/>
          </p:nvPr>
        </p:nvSpPr>
        <p:spPr>
          <a:xfrm>
            <a:off x="4220057" y="422635"/>
            <a:ext cx="3751885" cy="718629"/>
          </a:xfrm>
          <a:prstGeom prst="rect">
            <a:avLst/>
          </a:prstGeom>
        </p:spPr>
        <p:txBody>
          <a:bodyPr/>
          <a:lstStyle>
            <a:lvl1pPr algn="ctr">
              <a:defRPr b="1" sz="3500">
                <a:latin typeface="Adobe Caslon Pro"/>
                <a:ea typeface="Adobe Caslon Pro"/>
                <a:cs typeface="Adobe Caslon Pro"/>
                <a:sym typeface="Adobe Caslon Pro"/>
              </a:defRPr>
            </a:lvl1pPr>
          </a:lstStyle>
          <a:p>
            <a:pPr/>
            <a:r>
              <a:t>Sa formation</a:t>
            </a:r>
          </a:p>
        </p:txBody>
      </p:sp>
      <p:sp>
        <p:nvSpPr>
          <p:cNvPr id="116" name="Espace réservé du contenu 2"/>
          <p:cNvSpPr txBox="1"/>
          <p:nvPr>
            <p:ph type="body" idx="1"/>
          </p:nvPr>
        </p:nvSpPr>
        <p:spPr>
          <a:xfrm>
            <a:off x="838200" y="1085209"/>
            <a:ext cx="7634711" cy="4985798"/>
          </a:xfrm>
          <a:prstGeom prst="rect">
            <a:avLst/>
          </a:prstGeom>
        </p:spPr>
        <p:txBody>
          <a:bodyPr/>
          <a:lstStyle/>
          <a:p>
            <a:pPr marL="0" indent="0" defTabSz="365760">
              <a:lnSpc>
                <a:spcPct val="72000"/>
              </a:lnSpc>
              <a:spcBef>
                <a:spcPts val="400"/>
              </a:spcBef>
              <a:buSzTx/>
              <a:buNone/>
              <a:defRPr sz="960"/>
            </a:pPr>
          </a:p>
          <a:p>
            <a:pPr marL="0" indent="0" defTabSz="365760">
              <a:lnSpc>
                <a:spcPct val="72000"/>
              </a:lnSpc>
              <a:spcBef>
                <a:spcPts val="400"/>
              </a:spcBef>
              <a:buSzTx/>
              <a:buNone/>
              <a:defRPr sz="1240"/>
            </a:pPr>
          </a:p>
          <a:p>
            <a:pPr marL="0" indent="0" defTabSz="365760">
              <a:lnSpc>
                <a:spcPct val="100000"/>
              </a:lnSpc>
              <a:spcBef>
                <a:spcPts val="400"/>
              </a:spcBef>
              <a:buSzTx/>
              <a:buNone/>
              <a:defRPr sz="2000"/>
            </a:pPr>
            <a:r>
              <a:t>Bellocchio reçoit une solide éducation catholique,  fréquente des institut religieux, comme le collège des frères de l’école chrétienne, le lycée des pères Barnabites de Lodi et l’université catholique du sacré cœur de Milan.</a:t>
            </a:r>
          </a:p>
          <a:p>
            <a:pPr marL="0" indent="0" defTabSz="365760">
              <a:lnSpc>
                <a:spcPct val="100000"/>
              </a:lnSpc>
              <a:spcBef>
                <a:spcPts val="400"/>
              </a:spcBef>
              <a:buSzTx/>
              <a:buNone/>
              <a:defRPr sz="2000"/>
            </a:pPr>
            <a:r>
              <a:t>Il manifeste une forte prédisposition artistique, étant passionné de poésie, de peinture et de théâtre, Marco Bellocchio fait ses études à l’académie d’art dramatique de Milan et s’inscrit en 1959 au centre expérimental de cinématographie de Rome, d’abord comme acteur, puis comme metteur en scène. Il signe 3 courts métrages et sort diplômé à vingt-trois ans. Grâce à une bourse d'études, il s'inscrit à la </a:t>
            </a:r>
            <a:r>
              <a:rPr i="1"/>
              <a:t>School of Fine Arts</a:t>
            </a:r>
            <a:r>
              <a:t> de Londres. </a:t>
            </a:r>
          </a:p>
          <a:p>
            <a:pPr marL="0" indent="0" defTabSz="365760">
              <a:lnSpc>
                <a:spcPct val="100000"/>
              </a:lnSpc>
              <a:spcBef>
                <a:spcPts val="400"/>
              </a:spcBef>
              <a:buSzTx/>
              <a:buNone/>
              <a:defRPr sz="2000"/>
            </a:pPr>
            <a:r>
              <a:t>Son séjour londonien lui donne l'occasion de rencontrer le jeune producteur Enzo Doria, avec lequel il prépare l'organisation de son premier film.</a:t>
            </a:r>
          </a:p>
          <a:p>
            <a:pPr marL="0" indent="0" defTabSz="365760">
              <a:lnSpc>
                <a:spcPct val="100000"/>
              </a:lnSpc>
              <a:spcBef>
                <a:spcPts val="400"/>
              </a:spcBef>
              <a:buSzTx/>
              <a:buNone/>
              <a:defRPr sz="2000"/>
            </a:pPr>
            <a:r>
              <a:t>Il est séduit par le cinéma muet et par l’expressionnisme allemand.</a:t>
            </a:r>
          </a:p>
          <a:p>
            <a:pPr marL="0" indent="0" defTabSz="365760">
              <a:lnSpc>
                <a:spcPct val="100000"/>
              </a:lnSpc>
              <a:spcBef>
                <a:spcPts val="400"/>
              </a:spcBef>
              <a:buSzTx/>
              <a:buNone/>
              <a:defRPr sz="2000"/>
            </a:pPr>
            <a:r>
              <a:t>Ses repères cinématogaphiques sont : Fellini, Visconti, Antonioni, Bresson, Fanju, Truffaut, Chabrol et Resnais.</a:t>
            </a:r>
          </a:p>
        </p:txBody>
      </p:sp>
      <p:pic>
        <p:nvPicPr>
          <p:cNvPr id="117" name="img0018.jpg" descr="img0018.jpg"/>
          <p:cNvPicPr>
            <a:picLocks noChangeAspect="1"/>
          </p:cNvPicPr>
          <p:nvPr/>
        </p:nvPicPr>
        <p:blipFill>
          <a:blip r:embed="rId2">
            <a:extLst/>
          </a:blip>
          <a:stretch>
            <a:fillRect/>
          </a:stretch>
        </p:blipFill>
        <p:spPr>
          <a:xfrm>
            <a:off x="8622318" y="1783832"/>
            <a:ext cx="3171766" cy="329033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Titre 1"/>
          <p:cNvSpPr txBox="1"/>
          <p:nvPr>
            <p:ph type="title"/>
          </p:nvPr>
        </p:nvSpPr>
        <p:spPr>
          <a:xfrm>
            <a:off x="838200" y="365125"/>
            <a:ext cx="10515600" cy="977901"/>
          </a:xfrm>
          <a:prstGeom prst="rect">
            <a:avLst/>
          </a:prstGeom>
        </p:spPr>
        <p:txBody>
          <a:bodyPr/>
          <a:lstStyle>
            <a:lvl1pPr algn="ctr" defTabSz="640079">
              <a:defRPr b="1" sz="3080">
                <a:latin typeface="+mn-lt"/>
                <a:ea typeface="+mn-ea"/>
                <a:cs typeface="+mn-cs"/>
                <a:sym typeface="Calibri"/>
              </a:defRPr>
            </a:lvl1pPr>
          </a:lstStyle>
          <a:p>
            <a:pPr/>
            <a:r>
              <a:t>Les premiers succès le font apparaitre comme porte drapeau d’une avant garde intellectuelle</a:t>
            </a:r>
          </a:p>
        </p:txBody>
      </p:sp>
      <p:sp>
        <p:nvSpPr>
          <p:cNvPr id="120" name="Espace réservé du contenu 6"/>
          <p:cNvSpPr txBox="1"/>
          <p:nvPr>
            <p:ph type="body" sz="half" idx="1"/>
          </p:nvPr>
        </p:nvSpPr>
        <p:spPr>
          <a:xfrm>
            <a:off x="744094" y="1546211"/>
            <a:ext cx="5916191" cy="4351339"/>
          </a:xfrm>
          <a:prstGeom prst="rect">
            <a:avLst/>
          </a:prstGeom>
        </p:spPr>
        <p:txBody>
          <a:bodyPr/>
          <a:lstStyle/>
          <a:p>
            <a:pPr marL="0" indent="0" defTabSz="758951">
              <a:spcBef>
                <a:spcPts val="800"/>
              </a:spcBef>
              <a:buSzTx/>
              <a:buNone/>
              <a:defRPr sz="2324"/>
            </a:pPr>
            <a:r>
              <a:t>Les critiques cinématographiques le remarquent à la sortie de son premier film, précurseur des mouvements sociaux de mai 1968, il s'attaque aux symboles conformistes italiens et esquisse une œuvre politiquement engagée. </a:t>
            </a:r>
          </a:p>
          <a:p>
            <a:pPr marL="0" indent="0" defTabSz="758951">
              <a:spcBef>
                <a:spcPts val="800"/>
              </a:spcBef>
              <a:buSzTx/>
              <a:buNone/>
              <a:defRPr b="1" sz="2324"/>
            </a:pPr>
            <a:r>
              <a:t>« Les poings dans les poches » </a:t>
            </a:r>
            <a:r>
              <a:rPr b="0"/>
              <a:t>(1965)</a:t>
            </a:r>
            <a:r>
              <a:t> </a:t>
            </a:r>
            <a:r>
              <a:rPr b="0"/>
              <a:t>met en avant </a:t>
            </a:r>
            <a:r>
              <a:rPr>
                <a:solidFill>
                  <a:srgbClr val="C55A11"/>
                </a:solidFill>
              </a:rPr>
              <a:t>la révolte de la jeunesse. </a:t>
            </a:r>
            <a:endParaRPr>
              <a:solidFill>
                <a:srgbClr val="C55A11"/>
              </a:solidFill>
            </a:endParaRPr>
          </a:p>
          <a:p>
            <a:pPr marL="0" indent="0" defTabSz="758951">
              <a:spcBef>
                <a:spcPts val="800"/>
              </a:spcBef>
              <a:buSzTx/>
              <a:buNone/>
              <a:defRPr sz="2324"/>
            </a:pPr>
            <a:r>
              <a:t> Il continue dans cette direction et dénonce </a:t>
            </a:r>
            <a:r>
              <a:rPr b="1">
                <a:solidFill>
                  <a:srgbClr val="C55A11"/>
                </a:solidFill>
              </a:rPr>
              <a:t>le rôle de la religion </a:t>
            </a:r>
            <a:r>
              <a:t>dans :</a:t>
            </a:r>
          </a:p>
          <a:p>
            <a:pPr marL="0" indent="0" defTabSz="758951">
              <a:spcBef>
                <a:spcPts val="800"/>
              </a:spcBef>
              <a:buSzTx/>
              <a:buNone/>
              <a:defRPr sz="2324"/>
            </a:pPr>
            <a:r>
              <a:t> </a:t>
            </a:r>
            <a:r>
              <a:rPr b="1"/>
              <a:t>Au nom du père (</a:t>
            </a:r>
            <a:r>
              <a:t>1971) </a:t>
            </a:r>
          </a:p>
        </p:txBody>
      </p:sp>
      <p:pic>
        <p:nvPicPr>
          <p:cNvPr id="121" name="Capture d’écran 2023-12-15 à 16.23.04.png" descr="Capture d’écran 2023-12-15 à 16.23.04.png"/>
          <p:cNvPicPr>
            <a:picLocks noChangeAspect="1"/>
          </p:cNvPicPr>
          <p:nvPr/>
        </p:nvPicPr>
        <p:blipFill>
          <a:blip r:embed="rId2">
            <a:extLst/>
          </a:blip>
          <a:stretch>
            <a:fillRect/>
          </a:stretch>
        </p:blipFill>
        <p:spPr>
          <a:xfrm>
            <a:off x="6730372" y="1661428"/>
            <a:ext cx="5219701" cy="3911601"/>
          </a:xfrm>
          <a:prstGeom prst="rect">
            <a:avLst/>
          </a:prstGeom>
          <a:ln w="12700">
            <a:miter lim="400000"/>
          </a:ln>
        </p:spPr>
      </p:pic>
      <p:sp>
        <p:nvSpPr>
          <p:cNvPr id="122" name="Les poings dans les poches"/>
          <p:cNvSpPr txBox="1"/>
          <p:nvPr/>
        </p:nvSpPr>
        <p:spPr>
          <a:xfrm>
            <a:off x="7228558" y="5637502"/>
            <a:ext cx="4223331" cy="561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000"/>
            </a:lvl1pPr>
          </a:lstStyle>
          <a:p>
            <a:pPr/>
            <a:r>
              <a:t>Les poings dans les poches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Titre 1"/>
          <p:cNvSpPr txBox="1"/>
          <p:nvPr>
            <p:ph type="title"/>
          </p:nvPr>
        </p:nvSpPr>
        <p:spPr>
          <a:xfrm>
            <a:off x="838200" y="365125"/>
            <a:ext cx="10515600" cy="1025267"/>
          </a:xfrm>
          <a:prstGeom prst="rect">
            <a:avLst/>
          </a:prstGeom>
        </p:spPr>
        <p:txBody>
          <a:bodyPr/>
          <a:lstStyle>
            <a:lvl1pPr algn="ctr" defTabSz="804672">
              <a:defRPr b="1" sz="3872">
                <a:latin typeface="+mn-lt"/>
                <a:ea typeface="+mn-ea"/>
                <a:cs typeface="+mn-cs"/>
                <a:sym typeface="Calibri"/>
              </a:defRPr>
            </a:lvl1pPr>
          </a:lstStyle>
          <a:p>
            <a:pPr/>
            <a:r>
              <a:t>Bellocchio toujours avide de nouvelles expériences</a:t>
            </a:r>
          </a:p>
        </p:txBody>
      </p:sp>
      <p:sp>
        <p:nvSpPr>
          <p:cNvPr id="125" name="Espace réservé du contenu 2"/>
          <p:cNvSpPr txBox="1"/>
          <p:nvPr>
            <p:ph type="body" sz="half" idx="1"/>
          </p:nvPr>
        </p:nvSpPr>
        <p:spPr>
          <a:xfrm>
            <a:off x="5076620" y="1658859"/>
            <a:ext cx="6389665" cy="4351338"/>
          </a:xfrm>
          <a:prstGeom prst="rect">
            <a:avLst/>
          </a:prstGeom>
        </p:spPr>
        <p:txBody>
          <a:bodyPr/>
          <a:lstStyle/>
          <a:p>
            <a:pPr marL="0" indent="0" defTabSz="841247">
              <a:spcBef>
                <a:spcPts val="900"/>
              </a:spcBef>
              <a:buSzTx/>
              <a:buNone/>
              <a:defRPr sz="2208"/>
            </a:pPr>
            <a:r>
              <a:t>Après 1968, il produit des films contestataires sur la psychiatrie </a:t>
            </a:r>
            <a:r>
              <a:rPr i="1"/>
              <a:t>(Fous à délier)</a:t>
            </a:r>
            <a:r>
              <a:t>, sur le pouvoir (</a:t>
            </a:r>
            <a:r>
              <a:rPr i="1"/>
              <a:t>La marche triomphale en 1976) </a:t>
            </a:r>
            <a:r>
              <a:t>sur la famille </a:t>
            </a:r>
            <a:r>
              <a:rPr i="1"/>
              <a:t>(La Mouette en 1976),</a:t>
            </a:r>
            <a:r>
              <a:t> la hantise du  suicide,</a:t>
            </a:r>
            <a:r>
              <a:rPr i="1"/>
              <a:t>(le saut dans le vide en 1979) </a:t>
            </a:r>
            <a:r>
              <a:t>le poids de la culpabilité, le fantôme de l’inceste.</a:t>
            </a:r>
          </a:p>
          <a:p>
            <a:pPr marL="0" indent="0" defTabSz="841247">
              <a:spcBef>
                <a:spcPts val="900"/>
              </a:spcBef>
              <a:buSzTx/>
              <a:buNone/>
              <a:defRPr sz="2208"/>
            </a:pPr>
            <a:r>
              <a:t>Il propose un cinéma empreint d’interrogations personnelles et teinté d’inspirations autobiographiques, un regard singulier et intime, quasi documentaire, sur les événements qui ont secoué sa génération, puis la société italienne. et les blessures del’Italie.</a:t>
            </a:r>
          </a:p>
          <a:p>
            <a:pPr marL="0" indent="0" defTabSz="841247">
              <a:spcBef>
                <a:spcPts val="900"/>
              </a:spcBef>
              <a:buSzTx/>
              <a:buNone/>
              <a:defRPr sz="2208"/>
            </a:pPr>
            <a:r>
              <a:t>Il suit une psychanalyse</a:t>
            </a:r>
          </a:p>
        </p:txBody>
      </p:sp>
      <p:pic>
        <p:nvPicPr>
          <p:cNvPr id="126" name="Picture 2" descr="Picture 2"/>
          <p:cNvPicPr>
            <a:picLocks noChangeAspect="1"/>
          </p:cNvPicPr>
          <p:nvPr/>
        </p:nvPicPr>
        <p:blipFill>
          <a:blip r:embed="rId2">
            <a:extLst/>
          </a:blip>
          <a:stretch>
            <a:fillRect/>
          </a:stretch>
        </p:blipFill>
        <p:spPr>
          <a:xfrm>
            <a:off x="1098890" y="1528374"/>
            <a:ext cx="3587353" cy="4612308"/>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Titre 1"/>
          <p:cNvSpPr txBox="1"/>
          <p:nvPr>
            <p:ph type="title"/>
          </p:nvPr>
        </p:nvSpPr>
        <p:spPr>
          <a:xfrm>
            <a:off x="2456751" y="468431"/>
            <a:ext cx="7716901" cy="764104"/>
          </a:xfrm>
          <a:prstGeom prst="rect">
            <a:avLst/>
          </a:prstGeom>
        </p:spPr>
        <p:txBody>
          <a:bodyPr/>
          <a:lstStyle>
            <a:lvl1pPr algn="ctr" defTabSz="731520">
              <a:defRPr b="1" sz="3520">
                <a:latin typeface="+mn-lt"/>
                <a:ea typeface="+mn-ea"/>
                <a:cs typeface="+mn-cs"/>
                <a:sym typeface="Calibri"/>
              </a:defRPr>
            </a:lvl1pPr>
          </a:lstStyle>
          <a:p>
            <a:pPr/>
            <a:r>
              <a:t>L’inconscient et l’interprétation des rêves</a:t>
            </a:r>
          </a:p>
        </p:txBody>
      </p:sp>
      <p:sp>
        <p:nvSpPr>
          <p:cNvPr id="129" name="Espace réservé du contenu 2"/>
          <p:cNvSpPr txBox="1"/>
          <p:nvPr>
            <p:ph type="body" sz="half" idx="1"/>
          </p:nvPr>
        </p:nvSpPr>
        <p:spPr>
          <a:xfrm>
            <a:off x="698500" y="1532731"/>
            <a:ext cx="4755264" cy="3611756"/>
          </a:xfrm>
          <a:prstGeom prst="rect">
            <a:avLst/>
          </a:prstGeom>
        </p:spPr>
        <p:txBody>
          <a:bodyPr/>
          <a:lstStyle/>
          <a:p>
            <a:pPr marL="0" indent="0" defTabSz="685800">
              <a:spcBef>
                <a:spcPts val="700"/>
              </a:spcBef>
              <a:buSzTx/>
              <a:buNone/>
              <a:defRPr sz="2100"/>
            </a:pPr>
            <a:r>
              <a:t>« Ce n’est que vers l’âge de 30 ans que je me suis rendu compte des mystères de l’inconscient, et que cela avait un lien précis avec mon travail, en tant qu’artiste ».</a:t>
            </a:r>
          </a:p>
          <a:p>
            <a:pPr marL="0" indent="0" defTabSz="685800">
              <a:spcBef>
                <a:spcPts val="700"/>
              </a:spcBef>
              <a:buSzTx/>
              <a:buNone/>
              <a:defRPr sz="2100"/>
            </a:pPr>
            <a:r>
              <a:t> J’ai entamé comme beaucoup une psychothérapie, en me confrontant à des psychanalistes et des psychiatres.</a:t>
            </a:r>
          </a:p>
          <a:p>
            <a:pPr marL="0" indent="0" defTabSz="685800">
              <a:spcBef>
                <a:spcPts val="700"/>
              </a:spcBef>
              <a:buSzTx/>
              <a:buNone/>
              <a:defRPr sz="2100"/>
            </a:pPr>
            <a:r>
              <a:t> Et, je me suis intéressé à l’interprétation des rêves, dès lors qu’ils permettent de comprendre note vie passée et présente ».</a:t>
            </a:r>
          </a:p>
        </p:txBody>
      </p:sp>
      <p:pic>
        <p:nvPicPr>
          <p:cNvPr id="130" name="Capture d’écran 2023-12-15 à 19.13.00.png" descr="Capture d’écran 2023-12-15 à 19.13.00.png"/>
          <p:cNvPicPr>
            <a:picLocks noChangeAspect="1"/>
          </p:cNvPicPr>
          <p:nvPr/>
        </p:nvPicPr>
        <p:blipFill>
          <a:blip r:embed="rId2">
            <a:extLst/>
          </a:blip>
          <a:stretch>
            <a:fillRect/>
          </a:stretch>
        </p:blipFill>
        <p:spPr>
          <a:xfrm>
            <a:off x="6076950" y="1879600"/>
            <a:ext cx="5473700" cy="3098800"/>
          </a:xfrm>
          <a:prstGeom prst="rect">
            <a:avLst/>
          </a:prstGeom>
          <a:ln w="12700">
            <a:miter lim="400000"/>
          </a:ln>
        </p:spPr>
      </p:pic>
      <p:sp>
        <p:nvSpPr>
          <p:cNvPr id="131" name="https://www.youtube.com/watch?v=R07yiLbefAI"/>
          <p:cNvSpPr txBox="1"/>
          <p:nvPr/>
        </p:nvSpPr>
        <p:spPr>
          <a:xfrm>
            <a:off x="6144379" y="5110479"/>
            <a:ext cx="5427754"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lvl1pPr>
          </a:lstStyle>
          <a:p>
            <a:pPr/>
            <a:r>
              <a:t>https://www.youtube.com/watch?v=R07yiLbefAI</a:t>
            </a:r>
          </a:p>
        </p:txBody>
      </p:sp>
      <p:sp>
        <p:nvSpPr>
          <p:cNvPr id="132" name="Fais de beaux rêves (2016)"/>
          <p:cNvSpPr txBox="1"/>
          <p:nvPr/>
        </p:nvSpPr>
        <p:spPr>
          <a:xfrm>
            <a:off x="7259234" y="1497647"/>
            <a:ext cx="3198044" cy="434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sz="2200"/>
            </a:lvl1pPr>
          </a:lstStyle>
          <a:p>
            <a:pPr/>
            <a:r>
              <a:t>Fais de beaux rêves (2016)</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ème Office">
      <a:majorFont>
        <a:latin typeface="Helvetica"/>
        <a:ea typeface="Helvetica"/>
        <a:cs typeface="Helvetica"/>
      </a:majorFont>
      <a:minorFont>
        <a:latin typeface="Calibri"/>
        <a:ea typeface="Calibri"/>
        <a:cs typeface="Calibri"/>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